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3400" cx="7556500"/>
  <p:notesSz cx="7556500" cy="10693400"/>
  <p:embeddedFontLst>
    <p:embeddedFont>
      <p:font typeface="Montserrat"/>
      <p:regular r:id="rId14"/>
      <p:bold r:id="rId15"/>
      <p:italic r:id="rId16"/>
      <p:boldItalic r:id="rId17"/>
    </p:embeddedFont>
    <p:embeddedFont>
      <p:font typeface="Montserrat Light"/>
      <p:regular r:id="rId18"/>
      <p:bold r:id="rId19"/>
      <p:italic r:id="rId20"/>
      <p:boldItalic r:id="rId21"/>
    </p:embeddedFont>
    <p:embeddedFont>
      <p:font typeface="Montserrat ExtraBold"/>
      <p:bold r:id="rId22"/>
      <p:boldItalic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26" roundtripDataSignature="AMtx7mhWhwJFkYq7kUH5oH0xQuMlVRGr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italic.fntdata"/><Relationship Id="rId22" Type="http://schemas.openxmlformats.org/officeDocument/2006/relationships/font" Target="fonts/MontserratExtraBold-bold.fntdata"/><Relationship Id="rId21" Type="http://schemas.openxmlformats.org/officeDocument/2006/relationships/font" Target="fonts/MontserratLight-boldItalic.fntdata"/><Relationship Id="rId24" Type="http://schemas.openxmlformats.org/officeDocument/2006/relationships/font" Target="fonts/Oswald-regular.fntdata"/><Relationship Id="rId23" Type="http://schemas.openxmlformats.org/officeDocument/2006/relationships/font" Target="fonts/Montserrat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MontserratLight-bold.fntdata"/><Relationship Id="rId18" Type="http://schemas.openxmlformats.org/officeDocument/2006/relationships/font" Target="fonts/Montserrat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3: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3: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4: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4: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7: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17: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1913e004b_0_16:notes"/>
          <p:cNvSpPr txBox="1"/>
          <p:nvPr>
            <p:ph idx="1" type="body"/>
          </p:nvPr>
        </p:nvSpPr>
        <p:spPr>
          <a:xfrm>
            <a:off x="755650" y="5079350"/>
            <a:ext cx="6045300" cy="48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111913e004b_0_16:notes"/>
          <p:cNvSpPr/>
          <p:nvPr>
            <p:ph idx="2" type="sldImg"/>
          </p:nvPr>
        </p:nvSpPr>
        <p:spPr>
          <a:xfrm>
            <a:off x="1259650" y="802000"/>
            <a:ext cx="5037900" cy="4010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5ee45ea55_0_15:notes"/>
          <p:cNvSpPr txBox="1"/>
          <p:nvPr>
            <p:ph idx="1" type="body"/>
          </p:nvPr>
        </p:nvSpPr>
        <p:spPr>
          <a:xfrm>
            <a:off x="755650" y="5079350"/>
            <a:ext cx="6045300" cy="48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115ee45ea55_0_15:notes"/>
          <p:cNvSpPr/>
          <p:nvPr>
            <p:ph idx="2" type="sldImg"/>
          </p:nvPr>
        </p:nvSpPr>
        <p:spPr>
          <a:xfrm>
            <a:off x="1259650" y="802000"/>
            <a:ext cx="5037900" cy="4010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0: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3: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23: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5"/>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5"/>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6"/>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000">
                <a:solidFill>
                  <a:srgbClr val="055A5E"/>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body"/>
          </p:nvPr>
        </p:nvSpPr>
        <p:spPr>
          <a:xfrm>
            <a:off x="749300" y="1714630"/>
            <a:ext cx="6064250" cy="25647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26"/>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1" name="Shape 21"/>
        <p:cNvGrpSpPr/>
        <p:nvPr/>
      </p:nvGrpSpPr>
      <p:grpSpPr>
        <a:xfrm>
          <a:off x="0" y="0"/>
          <a:ext cx="0" cy="0"/>
          <a:chOff x="0" y="0"/>
          <a:chExt cx="0" cy="0"/>
        </a:xfrm>
      </p:grpSpPr>
      <p:pic>
        <p:nvPicPr>
          <p:cNvPr id="22" name="Google Shape;22;p27"/>
          <p:cNvPicPr preferRelativeResize="0"/>
          <p:nvPr/>
        </p:nvPicPr>
        <p:blipFill rotWithShape="1">
          <a:blip r:embed="rId2">
            <a:alphaModFix/>
          </a:blip>
          <a:srcRect b="0" l="0" r="0" t="0"/>
          <a:stretch/>
        </p:blipFill>
        <p:spPr>
          <a:xfrm>
            <a:off x="761999" y="3810000"/>
            <a:ext cx="6030798" cy="6096000"/>
          </a:xfrm>
          <a:prstGeom prst="rect">
            <a:avLst/>
          </a:prstGeom>
          <a:noFill/>
          <a:ln>
            <a:noFill/>
          </a:ln>
        </p:spPr>
      </p:pic>
      <p:sp>
        <p:nvSpPr>
          <p:cNvPr id="23" name="Google Shape;23;p27"/>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000">
                <a:solidFill>
                  <a:srgbClr val="055A5E"/>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28"/>
          <p:cNvSpPr txBox="1"/>
          <p:nvPr>
            <p:ph type="ctrTitle"/>
          </p:nvPr>
        </p:nvSpPr>
        <p:spPr>
          <a:xfrm>
            <a:off x="567213" y="3314954"/>
            <a:ext cx="6428422" cy="224561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29"/>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000">
                <a:solidFill>
                  <a:srgbClr val="055A5E"/>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29"/>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29"/>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055A5E"/>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749300" y="1714630"/>
            <a:ext cx="6064250" cy="256476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24"/>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4"/>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4"/>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4.jpg"/><Relationship Id="rId6"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info@bo-stad.dk" TargetMode="External"/><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grpSp>
        <p:nvGrpSpPr>
          <p:cNvPr id="44" name="Google Shape;44;p1"/>
          <p:cNvGrpSpPr/>
          <p:nvPr/>
        </p:nvGrpSpPr>
        <p:grpSpPr>
          <a:xfrm>
            <a:off x="0" y="0"/>
            <a:ext cx="6856729" cy="10692130"/>
            <a:chOff x="0" y="0"/>
            <a:chExt cx="6856729" cy="10692130"/>
          </a:xfrm>
        </p:grpSpPr>
        <p:sp>
          <p:nvSpPr>
            <p:cNvPr id="45" name="Google Shape;45;p1"/>
            <p:cNvSpPr/>
            <p:nvPr/>
          </p:nvSpPr>
          <p:spPr>
            <a:xfrm>
              <a:off x="0" y="0"/>
              <a:ext cx="1676400" cy="10692130"/>
            </a:xfrm>
            <a:custGeom>
              <a:rect b="b" l="l" r="r" t="t"/>
              <a:pathLst>
                <a:path extrusionOk="0" h="10692130" w="1676400">
                  <a:moveTo>
                    <a:pt x="1676400" y="0"/>
                  </a:moveTo>
                  <a:lnTo>
                    <a:pt x="0" y="0"/>
                  </a:lnTo>
                  <a:lnTo>
                    <a:pt x="0" y="10692003"/>
                  </a:lnTo>
                  <a:lnTo>
                    <a:pt x="1676400" y="10692003"/>
                  </a:lnTo>
                  <a:lnTo>
                    <a:pt x="1676400" y="0"/>
                  </a:lnTo>
                  <a:close/>
                </a:path>
              </a:pathLst>
            </a:custGeom>
            <a:solidFill>
              <a:srgbClr val="F0EFE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 name="Google Shape;46;p1"/>
            <p:cNvSpPr/>
            <p:nvPr/>
          </p:nvSpPr>
          <p:spPr>
            <a:xfrm>
              <a:off x="4495800" y="9301492"/>
              <a:ext cx="2360929" cy="756284"/>
            </a:xfrm>
            <a:custGeom>
              <a:rect b="b" l="l" r="r" t="t"/>
              <a:pathLst>
                <a:path extrusionOk="0" h="756284" w="2360929">
                  <a:moveTo>
                    <a:pt x="423240" y="354114"/>
                  </a:moveTo>
                  <a:lnTo>
                    <a:pt x="417131" y="308559"/>
                  </a:lnTo>
                  <a:lnTo>
                    <a:pt x="399503" y="273697"/>
                  </a:lnTo>
                  <a:lnTo>
                    <a:pt x="399503" y="354114"/>
                  </a:lnTo>
                  <a:lnTo>
                    <a:pt x="397281" y="380441"/>
                  </a:lnTo>
                  <a:lnTo>
                    <a:pt x="379590" y="422021"/>
                  </a:lnTo>
                  <a:lnTo>
                    <a:pt x="343725" y="448894"/>
                  </a:lnTo>
                  <a:lnTo>
                    <a:pt x="287566" y="462407"/>
                  </a:lnTo>
                  <a:lnTo>
                    <a:pt x="252082" y="464108"/>
                  </a:lnTo>
                  <a:lnTo>
                    <a:pt x="86042" y="464108"/>
                  </a:lnTo>
                  <a:lnTo>
                    <a:pt x="86042" y="27647"/>
                  </a:lnTo>
                  <a:lnTo>
                    <a:pt x="236486" y="27647"/>
                  </a:lnTo>
                  <a:lnTo>
                    <a:pt x="296684" y="33566"/>
                  </a:lnTo>
                  <a:lnTo>
                    <a:pt x="339039" y="51206"/>
                  </a:lnTo>
                  <a:lnTo>
                    <a:pt x="369417" y="99783"/>
                  </a:lnTo>
                  <a:lnTo>
                    <a:pt x="369481" y="145148"/>
                  </a:lnTo>
                  <a:lnTo>
                    <a:pt x="354101" y="181711"/>
                  </a:lnTo>
                  <a:lnTo>
                    <a:pt x="323646" y="206324"/>
                  </a:lnTo>
                  <a:lnTo>
                    <a:pt x="280822" y="218821"/>
                  </a:lnTo>
                  <a:lnTo>
                    <a:pt x="163080" y="220383"/>
                  </a:lnTo>
                  <a:lnTo>
                    <a:pt x="157759" y="225704"/>
                  </a:lnTo>
                  <a:lnTo>
                    <a:pt x="157759" y="238798"/>
                  </a:lnTo>
                  <a:lnTo>
                    <a:pt x="163080" y="244132"/>
                  </a:lnTo>
                  <a:lnTo>
                    <a:pt x="265328" y="244132"/>
                  </a:lnTo>
                  <a:lnTo>
                    <a:pt x="324370" y="250913"/>
                  </a:lnTo>
                  <a:lnTo>
                    <a:pt x="366268" y="271373"/>
                  </a:lnTo>
                  <a:lnTo>
                    <a:pt x="391236" y="305701"/>
                  </a:lnTo>
                  <a:lnTo>
                    <a:pt x="399503" y="354114"/>
                  </a:lnTo>
                  <a:lnTo>
                    <a:pt x="399503" y="273697"/>
                  </a:lnTo>
                  <a:lnTo>
                    <a:pt x="398894" y="272491"/>
                  </a:lnTo>
                  <a:lnTo>
                    <a:pt x="368579" y="245986"/>
                  </a:lnTo>
                  <a:lnTo>
                    <a:pt x="326275" y="229133"/>
                  </a:lnTo>
                  <a:lnTo>
                    <a:pt x="356336" y="212483"/>
                  </a:lnTo>
                  <a:lnTo>
                    <a:pt x="377875" y="189179"/>
                  </a:lnTo>
                  <a:lnTo>
                    <a:pt x="390829" y="159270"/>
                  </a:lnTo>
                  <a:lnTo>
                    <a:pt x="395173" y="122847"/>
                  </a:lnTo>
                  <a:lnTo>
                    <a:pt x="388772" y="80175"/>
                  </a:lnTo>
                  <a:lnTo>
                    <a:pt x="369633" y="46875"/>
                  </a:lnTo>
                  <a:lnTo>
                    <a:pt x="337832" y="23037"/>
                  </a:lnTo>
                  <a:lnTo>
                    <a:pt x="293420" y="8699"/>
                  </a:lnTo>
                  <a:lnTo>
                    <a:pt x="236486" y="3898"/>
                  </a:lnTo>
                  <a:lnTo>
                    <a:pt x="4394" y="3898"/>
                  </a:lnTo>
                  <a:lnTo>
                    <a:pt x="0" y="8445"/>
                  </a:lnTo>
                  <a:lnTo>
                    <a:pt x="0" y="23101"/>
                  </a:lnTo>
                  <a:lnTo>
                    <a:pt x="4394" y="27647"/>
                  </a:lnTo>
                  <a:lnTo>
                    <a:pt x="62293" y="27647"/>
                  </a:lnTo>
                  <a:lnTo>
                    <a:pt x="62293" y="483450"/>
                  </a:lnTo>
                  <a:lnTo>
                    <a:pt x="67005" y="487857"/>
                  </a:lnTo>
                  <a:lnTo>
                    <a:pt x="252082" y="487857"/>
                  </a:lnTo>
                  <a:lnTo>
                    <a:pt x="313486" y="482473"/>
                  </a:lnTo>
                  <a:lnTo>
                    <a:pt x="361391" y="466344"/>
                  </a:lnTo>
                  <a:lnTo>
                    <a:pt x="364248" y="464108"/>
                  </a:lnTo>
                  <a:lnTo>
                    <a:pt x="395693" y="439534"/>
                  </a:lnTo>
                  <a:lnTo>
                    <a:pt x="416344" y="402107"/>
                  </a:lnTo>
                  <a:lnTo>
                    <a:pt x="423240" y="354114"/>
                  </a:lnTo>
                  <a:close/>
                </a:path>
                <a:path extrusionOk="0" h="756284" w="2360929">
                  <a:moveTo>
                    <a:pt x="686955" y="650062"/>
                  </a:moveTo>
                  <a:lnTo>
                    <a:pt x="679234" y="650062"/>
                  </a:lnTo>
                  <a:lnTo>
                    <a:pt x="679234" y="756158"/>
                  </a:lnTo>
                  <a:lnTo>
                    <a:pt x="686955" y="756158"/>
                  </a:lnTo>
                  <a:lnTo>
                    <a:pt x="686955" y="650062"/>
                  </a:lnTo>
                  <a:close/>
                </a:path>
                <a:path extrusionOk="0" h="756284" w="2360929">
                  <a:moveTo>
                    <a:pt x="790168" y="650684"/>
                  </a:moveTo>
                  <a:lnTo>
                    <a:pt x="706056" y="650684"/>
                  </a:lnTo>
                  <a:lnTo>
                    <a:pt x="706056" y="657034"/>
                  </a:lnTo>
                  <a:lnTo>
                    <a:pt x="744245" y="657034"/>
                  </a:lnTo>
                  <a:lnTo>
                    <a:pt x="744245" y="756094"/>
                  </a:lnTo>
                  <a:lnTo>
                    <a:pt x="751979" y="756094"/>
                  </a:lnTo>
                  <a:lnTo>
                    <a:pt x="751979" y="657034"/>
                  </a:lnTo>
                  <a:lnTo>
                    <a:pt x="790168" y="657034"/>
                  </a:lnTo>
                  <a:lnTo>
                    <a:pt x="790168" y="650684"/>
                  </a:lnTo>
                  <a:close/>
                </a:path>
                <a:path extrusionOk="0" h="756284" w="2360929">
                  <a:moveTo>
                    <a:pt x="833094" y="316877"/>
                  </a:moveTo>
                  <a:lnTo>
                    <a:pt x="830110" y="280136"/>
                  </a:lnTo>
                  <a:lnTo>
                    <a:pt x="821207" y="246761"/>
                  </a:lnTo>
                  <a:lnTo>
                    <a:pt x="810742" y="225615"/>
                  </a:lnTo>
                  <a:lnTo>
                    <a:pt x="810742" y="316877"/>
                  </a:lnTo>
                  <a:lnTo>
                    <a:pt x="808177" y="348957"/>
                  </a:lnTo>
                  <a:lnTo>
                    <a:pt x="787882" y="403898"/>
                  </a:lnTo>
                  <a:lnTo>
                    <a:pt x="748563" y="444957"/>
                  </a:lnTo>
                  <a:lnTo>
                    <a:pt x="695807" y="466077"/>
                  </a:lnTo>
                  <a:lnTo>
                    <a:pt x="664921" y="468731"/>
                  </a:lnTo>
                  <a:lnTo>
                    <a:pt x="634034" y="466077"/>
                  </a:lnTo>
                  <a:lnTo>
                    <a:pt x="581266" y="444957"/>
                  </a:lnTo>
                  <a:lnTo>
                    <a:pt x="541896" y="403860"/>
                  </a:lnTo>
                  <a:lnTo>
                    <a:pt x="521639" y="348919"/>
                  </a:lnTo>
                  <a:lnTo>
                    <a:pt x="519099" y="316877"/>
                  </a:lnTo>
                  <a:lnTo>
                    <a:pt x="521639" y="284835"/>
                  </a:lnTo>
                  <a:lnTo>
                    <a:pt x="541921" y="229908"/>
                  </a:lnTo>
                  <a:lnTo>
                    <a:pt x="581253" y="188849"/>
                  </a:lnTo>
                  <a:lnTo>
                    <a:pt x="634009" y="167728"/>
                  </a:lnTo>
                  <a:lnTo>
                    <a:pt x="664921" y="165074"/>
                  </a:lnTo>
                  <a:lnTo>
                    <a:pt x="695820" y="167728"/>
                  </a:lnTo>
                  <a:lnTo>
                    <a:pt x="748576" y="188849"/>
                  </a:lnTo>
                  <a:lnTo>
                    <a:pt x="787908" y="229946"/>
                  </a:lnTo>
                  <a:lnTo>
                    <a:pt x="808189" y="284861"/>
                  </a:lnTo>
                  <a:lnTo>
                    <a:pt x="810742" y="316877"/>
                  </a:lnTo>
                  <a:lnTo>
                    <a:pt x="810742" y="225615"/>
                  </a:lnTo>
                  <a:lnTo>
                    <a:pt x="785812" y="190525"/>
                  </a:lnTo>
                  <a:lnTo>
                    <a:pt x="753110" y="165074"/>
                  </a:lnTo>
                  <a:lnTo>
                    <a:pt x="699033" y="144195"/>
                  </a:lnTo>
                  <a:lnTo>
                    <a:pt x="663321" y="141084"/>
                  </a:lnTo>
                  <a:lnTo>
                    <a:pt x="627570" y="144195"/>
                  </a:lnTo>
                  <a:lnTo>
                    <a:pt x="566204" y="168960"/>
                  </a:lnTo>
                  <a:lnTo>
                    <a:pt x="520166" y="216877"/>
                  </a:lnTo>
                  <a:lnTo>
                    <a:pt x="496519" y="280162"/>
                  </a:lnTo>
                  <a:lnTo>
                    <a:pt x="493547" y="316877"/>
                  </a:lnTo>
                  <a:lnTo>
                    <a:pt x="496519" y="353644"/>
                  </a:lnTo>
                  <a:lnTo>
                    <a:pt x="520179" y="416941"/>
                  </a:lnTo>
                  <a:lnTo>
                    <a:pt x="566191" y="464832"/>
                  </a:lnTo>
                  <a:lnTo>
                    <a:pt x="627570" y="489572"/>
                  </a:lnTo>
                  <a:lnTo>
                    <a:pt x="663321" y="492683"/>
                  </a:lnTo>
                  <a:lnTo>
                    <a:pt x="699046" y="489572"/>
                  </a:lnTo>
                  <a:lnTo>
                    <a:pt x="731443" y="480275"/>
                  </a:lnTo>
                  <a:lnTo>
                    <a:pt x="753071" y="468731"/>
                  </a:lnTo>
                  <a:lnTo>
                    <a:pt x="760399" y="464832"/>
                  </a:lnTo>
                  <a:lnTo>
                    <a:pt x="785812" y="443268"/>
                  </a:lnTo>
                  <a:lnTo>
                    <a:pt x="806437" y="416928"/>
                  </a:lnTo>
                  <a:lnTo>
                    <a:pt x="821220" y="387007"/>
                  </a:lnTo>
                  <a:lnTo>
                    <a:pt x="830122" y="353618"/>
                  </a:lnTo>
                  <a:lnTo>
                    <a:pt x="833094" y="316877"/>
                  </a:lnTo>
                  <a:close/>
                </a:path>
                <a:path extrusionOk="0" h="756284" w="2360929">
                  <a:moveTo>
                    <a:pt x="1283322" y="366191"/>
                  </a:moveTo>
                  <a:lnTo>
                    <a:pt x="1275829" y="317106"/>
                  </a:lnTo>
                  <a:lnTo>
                    <a:pt x="1253413" y="282371"/>
                  </a:lnTo>
                  <a:lnTo>
                    <a:pt x="1222883" y="259372"/>
                  </a:lnTo>
                  <a:lnTo>
                    <a:pt x="1181887" y="241617"/>
                  </a:lnTo>
                  <a:lnTo>
                    <a:pt x="1139875" y="229870"/>
                  </a:lnTo>
                  <a:lnTo>
                    <a:pt x="1045603" y="208826"/>
                  </a:lnTo>
                  <a:lnTo>
                    <a:pt x="1021143" y="202323"/>
                  </a:lnTo>
                  <a:lnTo>
                    <a:pt x="982776" y="186829"/>
                  </a:lnTo>
                  <a:lnTo>
                    <a:pt x="947115" y="152120"/>
                  </a:lnTo>
                  <a:lnTo>
                    <a:pt x="939914" y="119735"/>
                  </a:lnTo>
                  <a:lnTo>
                    <a:pt x="942187" y="96621"/>
                  </a:lnTo>
                  <a:lnTo>
                    <a:pt x="960539" y="60617"/>
                  </a:lnTo>
                  <a:lnTo>
                    <a:pt x="998486" y="37122"/>
                  </a:lnTo>
                  <a:lnTo>
                    <a:pt x="1058545" y="25247"/>
                  </a:lnTo>
                  <a:lnTo>
                    <a:pt x="1096645" y="23749"/>
                  </a:lnTo>
                  <a:lnTo>
                    <a:pt x="1117053" y="24307"/>
                  </a:lnTo>
                  <a:lnTo>
                    <a:pt x="1158633" y="28727"/>
                  </a:lnTo>
                  <a:lnTo>
                    <a:pt x="1198486" y="37007"/>
                  </a:lnTo>
                  <a:lnTo>
                    <a:pt x="1243241" y="53530"/>
                  </a:lnTo>
                  <a:lnTo>
                    <a:pt x="1243241" y="121043"/>
                  </a:lnTo>
                  <a:lnTo>
                    <a:pt x="1247775" y="125742"/>
                  </a:lnTo>
                  <a:lnTo>
                    <a:pt x="1262418" y="125742"/>
                  </a:lnTo>
                  <a:lnTo>
                    <a:pt x="1266977" y="121043"/>
                  </a:lnTo>
                  <a:lnTo>
                    <a:pt x="1266977" y="43853"/>
                  </a:lnTo>
                  <a:lnTo>
                    <a:pt x="1225257" y="20129"/>
                  </a:lnTo>
                  <a:lnTo>
                    <a:pt x="1187221" y="8966"/>
                  </a:lnTo>
                  <a:lnTo>
                    <a:pt x="1145590" y="2247"/>
                  </a:lnTo>
                  <a:lnTo>
                    <a:pt x="1100505" y="0"/>
                  </a:lnTo>
                  <a:lnTo>
                    <a:pt x="1056589" y="1828"/>
                  </a:lnTo>
                  <a:lnTo>
                    <a:pt x="1018755" y="7264"/>
                  </a:lnTo>
                  <a:lnTo>
                    <a:pt x="961783" y="28879"/>
                  </a:lnTo>
                  <a:lnTo>
                    <a:pt x="927633" y="66408"/>
                  </a:lnTo>
                  <a:lnTo>
                    <a:pt x="916178" y="119735"/>
                  </a:lnTo>
                  <a:lnTo>
                    <a:pt x="916927" y="133908"/>
                  </a:lnTo>
                  <a:lnTo>
                    <a:pt x="935520" y="180594"/>
                  </a:lnTo>
                  <a:lnTo>
                    <a:pt x="973836" y="209219"/>
                  </a:lnTo>
                  <a:lnTo>
                    <a:pt x="1019073" y="226479"/>
                  </a:lnTo>
                  <a:lnTo>
                    <a:pt x="1137272" y="253504"/>
                  </a:lnTo>
                  <a:lnTo>
                    <a:pt x="1176655" y="265061"/>
                  </a:lnTo>
                  <a:lnTo>
                    <a:pt x="1229487" y="291922"/>
                  </a:lnTo>
                  <a:lnTo>
                    <a:pt x="1257731" y="340842"/>
                  </a:lnTo>
                  <a:lnTo>
                    <a:pt x="1259586" y="361911"/>
                  </a:lnTo>
                  <a:lnTo>
                    <a:pt x="1256855" y="385953"/>
                  </a:lnTo>
                  <a:lnTo>
                    <a:pt x="1234782" y="424853"/>
                  </a:lnTo>
                  <a:lnTo>
                    <a:pt x="1190205" y="452208"/>
                  </a:lnTo>
                  <a:lnTo>
                    <a:pt x="1125308" y="466242"/>
                  </a:lnTo>
                  <a:lnTo>
                    <a:pt x="1085748" y="467995"/>
                  </a:lnTo>
                  <a:lnTo>
                    <a:pt x="1065034" y="467474"/>
                  </a:lnTo>
                  <a:lnTo>
                    <a:pt x="1021410" y="463232"/>
                  </a:lnTo>
                  <a:lnTo>
                    <a:pt x="978077" y="455231"/>
                  </a:lnTo>
                  <a:lnTo>
                    <a:pt x="929767" y="438200"/>
                  </a:lnTo>
                  <a:lnTo>
                    <a:pt x="929767" y="370687"/>
                  </a:lnTo>
                  <a:lnTo>
                    <a:pt x="925207" y="366001"/>
                  </a:lnTo>
                  <a:lnTo>
                    <a:pt x="910564" y="366001"/>
                  </a:lnTo>
                  <a:lnTo>
                    <a:pt x="906030" y="370687"/>
                  </a:lnTo>
                  <a:lnTo>
                    <a:pt x="906030" y="449872"/>
                  </a:lnTo>
                  <a:lnTo>
                    <a:pt x="908177" y="453478"/>
                  </a:lnTo>
                  <a:lnTo>
                    <a:pt x="945070" y="470281"/>
                  </a:lnTo>
                  <a:lnTo>
                    <a:pt x="990523" y="481939"/>
                  </a:lnTo>
                  <a:lnTo>
                    <a:pt x="1039939" y="489292"/>
                  </a:lnTo>
                  <a:lnTo>
                    <a:pt x="1085748" y="491756"/>
                  </a:lnTo>
                  <a:lnTo>
                    <a:pt x="1130388" y="489623"/>
                  </a:lnTo>
                  <a:lnTo>
                    <a:pt x="1169644" y="483222"/>
                  </a:lnTo>
                  <a:lnTo>
                    <a:pt x="1231493" y="457758"/>
                  </a:lnTo>
                  <a:lnTo>
                    <a:pt x="1270304" y="417537"/>
                  </a:lnTo>
                  <a:lnTo>
                    <a:pt x="1280058" y="393217"/>
                  </a:lnTo>
                  <a:lnTo>
                    <a:pt x="1283322" y="366191"/>
                  </a:lnTo>
                  <a:close/>
                </a:path>
                <a:path extrusionOk="0" h="756284" w="2360929">
                  <a:moveTo>
                    <a:pt x="1659890" y="148755"/>
                  </a:moveTo>
                  <a:lnTo>
                    <a:pt x="1654949" y="143827"/>
                  </a:lnTo>
                  <a:lnTo>
                    <a:pt x="1647596" y="143827"/>
                  </a:lnTo>
                  <a:lnTo>
                    <a:pt x="1339723" y="143827"/>
                  </a:lnTo>
                  <a:lnTo>
                    <a:pt x="1335036" y="148755"/>
                  </a:lnTo>
                  <a:lnTo>
                    <a:pt x="1335036" y="210527"/>
                  </a:lnTo>
                  <a:lnTo>
                    <a:pt x="1339850" y="215252"/>
                  </a:lnTo>
                  <a:lnTo>
                    <a:pt x="1354074" y="215252"/>
                  </a:lnTo>
                  <a:lnTo>
                    <a:pt x="1359001" y="210426"/>
                  </a:lnTo>
                  <a:lnTo>
                    <a:pt x="1359001" y="167817"/>
                  </a:lnTo>
                  <a:lnTo>
                    <a:pt x="1485493" y="167817"/>
                  </a:lnTo>
                  <a:lnTo>
                    <a:pt x="1485493" y="487972"/>
                  </a:lnTo>
                  <a:lnTo>
                    <a:pt x="1490306" y="492683"/>
                  </a:lnTo>
                  <a:lnTo>
                    <a:pt x="1504518" y="492683"/>
                  </a:lnTo>
                  <a:lnTo>
                    <a:pt x="1509445" y="487857"/>
                  </a:lnTo>
                  <a:lnTo>
                    <a:pt x="1509445" y="167817"/>
                  </a:lnTo>
                  <a:lnTo>
                    <a:pt x="1635937" y="167817"/>
                  </a:lnTo>
                  <a:lnTo>
                    <a:pt x="1635937" y="210527"/>
                  </a:lnTo>
                  <a:lnTo>
                    <a:pt x="1640751" y="215252"/>
                  </a:lnTo>
                  <a:lnTo>
                    <a:pt x="1654962" y="215252"/>
                  </a:lnTo>
                  <a:lnTo>
                    <a:pt x="1659890" y="210426"/>
                  </a:lnTo>
                  <a:lnTo>
                    <a:pt x="1659890" y="148755"/>
                  </a:lnTo>
                  <a:close/>
                </a:path>
                <a:path extrusionOk="0" h="756284" w="2360929">
                  <a:moveTo>
                    <a:pt x="2008974" y="479082"/>
                  </a:moveTo>
                  <a:lnTo>
                    <a:pt x="2008543" y="477253"/>
                  </a:lnTo>
                  <a:lnTo>
                    <a:pt x="1846326" y="150139"/>
                  </a:lnTo>
                  <a:lnTo>
                    <a:pt x="1844395" y="146189"/>
                  </a:lnTo>
                  <a:lnTo>
                    <a:pt x="1840509" y="143827"/>
                  </a:lnTo>
                  <a:lnTo>
                    <a:pt x="1783651" y="143827"/>
                  </a:lnTo>
                  <a:lnTo>
                    <a:pt x="1778952" y="148640"/>
                  </a:lnTo>
                  <a:lnTo>
                    <a:pt x="1778952" y="162877"/>
                  </a:lnTo>
                  <a:lnTo>
                    <a:pt x="1783765" y="167805"/>
                  </a:lnTo>
                  <a:lnTo>
                    <a:pt x="1814258" y="167805"/>
                  </a:lnTo>
                  <a:lnTo>
                    <a:pt x="1661134" y="477113"/>
                  </a:lnTo>
                  <a:lnTo>
                    <a:pt x="1660690" y="478993"/>
                  </a:lnTo>
                  <a:lnTo>
                    <a:pt x="1660690" y="487972"/>
                  </a:lnTo>
                  <a:lnTo>
                    <a:pt x="1665605" y="492683"/>
                  </a:lnTo>
                  <a:lnTo>
                    <a:pt x="1677733" y="492683"/>
                  </a:lnTo>
                  <a:lnTo>
                    <a:pt x="1681784" y="489902"/>
                  </a:lnTo>
                  <a:lnTo>
                    <a:pt x="1683321" y="485825"/>
                  </a:lnTo>
                  <a:lnTo>
                    <a:pt x="1834819" y="180289"/>
                  </a:lnTo>
                  <a:lnTo>
                    <a:pt x="1963127" y="439801"/>
                  </a:lnTo>
                  <a:lnTo>
                    <a:pt x="1774888" y="439801"/>
                  </a:lnTo>
                  <a:lnTo>
                    <a:pt x="1771929" y="441020"/>
                  </a:lnTo>
                  <a:lnTo>
                    <a:pt x="1767471" y="445490"/>
                  </a:lnTo>
                  <a:lnTo>
                    <a:pt x="1766252" y="448449"/>
                  </a:lnTo>
                  <a:lnTo>
                    <a:pt x="1766252" y="458304"/>
                  </a:lnTo>
                  <a:lnTo>
                    <a:pt x="1771713" y="463753"/>
                  </a:lnTo>
                  <a:lnTo>
                    <a:pt x="1974850" y="463753"/>
                  </a:lnTo>
                  <a:lnTo>
                    <a:pt x="1986114" y="485444"/>
                  </a:lnTo>
                  <a:lnTo>
                    <a:pt x="1988007" y="489978"/>
                  </a:lnTo>
                  <a:lnTo>
                    <a:pt x="1991956" y="492683"/>
                  </a:lnTo>
                  <a:lnTo>
                    <a:pt x="2004047" y="492683"/>
                  </a:lnTo>
                  <a:lnTo>
                    <a:pt x="2008974" y="487972"/>
                  </a:lnTo>
                  <a:lnTo>
                    <a:pt x="2008974" y="479082"/>
                  </a:lnTo>
                  <a:close/>
                </a:path>
                <a:path extrusionOk="0" h="756284" w="2360929">
                  <a:moveTo>
                    <a:pt x="2360523" y="317423"/>
                  </a:moveTo>
                  <a:lnTo>
                    <a:pt x="2357615" y="279869"/>
                  </a:lnTo>
                  <a:lnTo>
                    <a:pt x="2348915" y="246214"/>
                  </a:lnTo>
                  <a:lnTo>
                    <a:pt x="2336558" y="220865"/>
                  </a:lnTo>
                  <a:lnTo>
                    <a:pt x="2336558" y="317715"/>
                  </a:lnTo>
                  <a:lnTo>
                    <a:pt x="2334158" y="350837"/>
                  </a:lnTo>
                  <a:lnTo>
                    <a:pt x="2315019" y="405599"/>
                  </a:lnTo>
                  <a:lnTo>
                    <a:pt x="2277351" y="444042"/>
                  </a:lnTo>
                  <a:lnTo>
                    <a:pt x="2223732" y="463550"/>
                  </a:lnTo>
                  <a:lnTo>
                    <a:pt x="2191308" y="466001"/>
                  </a:lnTo>
                  <a:lnTo>
                    <a:pt x="2099995" y="466001"/>
                  </a:lnTo>
                  <a:lnTo>
                    <a:pt x="2099995" y="167805"/>
                  </a:lnTo>
                  <a:lnTo>
                    <a:pt x="2191308" y="167805"/>
                  </a:lnTo>
                  <a:lnTo>
                    <a:pt x="2251113" y="177812"/>
                  </a:lnTo>
                  <a:lnTo>
                    <a:pt x="2297239" y="207606"/>
                  </a:lnTo>
                  <a:lnTo>
                    <a:pt x="2326678" y="255092"/>
                  </a:lnTo>
                  <a:lnTo>
                    <a:pt x="2336558" y="317715"/>
                  </a:lnTo>
                  <a:lnTo>
                    <a:pt x="2336558" y="220865"/>
                  </a:lnTo>
                  <a:lnTo>
                    <a:pt x="2289238" y="170421"/>
                  </a:lnTo>
                  <a:lnTo>
                    <a:pt x="2227643" y="146786"/>
                  </a:lnTo>
                  <a:lnTo>
                    <a:pt x="2191308" y="143814"/>
                  </a:lnTo>
                  <a:lnTo>
                    <a:pt x="2033498" y="143814"/>
                  </a:lnTo>
                  <a:lnTo>
                    <a:pt x="2028571" y="148640"/>
                  </a:lnTo>
                  <a:lnTo>
                    <a:pt x="2028571" y="162991"/>
                  </a:lnTo>
                  <a:lnTo>
                    <a:pt x="2033498" y="167805"/>
                  </a:lnTo>
                  <a:lnTo>
                    <a:pt x="2076030" y="167805"/>
                  </a:lnTo>
                  <a:lnTo>
                    <a:pt x="2076030" y="485241"/>
                  </a:lnTo>
                  <a:lnTo>
                    <a:pt x="2080729" y="489966"/>
                  </a:lnTo>
                  <a:lnTo>
                    <a:pt x="2191308" y="489966"/>
                  </a:lnTo>
                  <a:lnTo>
                    <a:pt x="2261400" y="478256"/>
                  </a:lnTo>
                  <a:lnTo>
                    <a:pt x="2315146" y="443318"/>
                  </a:lnTo>
                  <a:lnTo>
                    <a:pt x="2349131" y="388493"/>
                  </a:lnTo>
                  <a:lnTo>
                    <a:pt x="2357666" y="354939"/>
                  </a:lnTo>
                  <a:lnTo>
                    <a:pt x="2360523" y="317423"/>
                  </a:lnTo>
                  <a:close/>
                </a:path>
              </a:pathLst>
            </a:custGeom>
            <a:solidFill>
              <a:srgbClr val="045F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7" name="Google Shape;47;p1"/>
            <p:cNvPicPr preferRelativeResize="0"/>
            <p:nvPr/>
          </p:nvPicPr>
          <p:blipFill rotWithShape="1">
            <a:blip r:embed="rId3">
              <a:alphaModFix/>
            </a:blip>
            <a:srcRect b="0" l="0" r="0" t="0"/>
            <a:stretch/>
          </p:blipFill>
          <p:spPr>
            <a:xfrm>
              <a:off x="5344012" y="9951553"/>
              <a:ext cx="161706" cy="106845"/>
            </a:xfrm>
            <a:prstGeom prst="rect">
              <a:avLst/>
            </a:prstGeom>
            <a:noFill/>
            <a:ln>
              <a:noFill/>
            </a:ln>
          </p:spPr>
        </p:pic>
        <p:pic>
          <p:nvPicPr>
            <p:cNvPr id="48" name="Google Shape;48;p1"/>
            <p:cNvPicPr preferRelativeResize="0"/>
            <p:nvPr/>
          </p:nvPicPr>
          <p:blipFill rotWithShape="1">
            <a:blip r:embed="rId4">
              <a:alphaModFix/>
            </a:blip>
            <a:srcRect b="0" l="0" r="0" t="0"/>
            <a:stretch/>
          </p:blipFill>
          <p:spPr>
            <a:xfrm>
              <a:off x="5541791" y="9951550"/>
              <a:ext cx="73202" cy="106095"/>
            </a:xfrm>
            <a:prstGeom prst="rect">
              <a:avLst/>
            </a:prstGeom>
            <a:noFill/>
            <a:ln>
              <a:noFill/>
            </a:ln>
          </p:spPr>
        </p:pic>
        <p:pic>
          <p:nvPicPr>
            <p:cNvPr id="49" name="Google Shape;49;p1"/>
            <p:cNvPicPr preferRelativeResize="0"/>
            <p:nvPr/>
          </p:nvPicPr>
          <p:blipFill rotWithShape="1">
            <a:blip r:embed="rId5">
              <a:alphaModFix/>
            </a:blip>
            <a:srcRect b="0" l="0" r="0" t="0"/>
            <a:stretch/>
          </p:blipFill>
          <p:spPr>
            <a:xfrm>
              <a:off x="5643176" y="9951550"/>
              <a:ext cx="107911" cy="106095"/>
            </a:xfrm>
            <a:prstGeom prst="rect">
              <a:avLst/>
            </a:prstGeom>
            <a:noFill/>
            <a:ln>
              <a:noFill/>
            </a:ln>
          </p:spPr>
        </p:pic>
        <p:sp>
          <p:nvSpPr>
            <p:cNvPr id="50" name="Google Shape;50;p1"/>
            <p:cNvSpPr/>
            <p:nvPr/>
          </p:nvSpPr>
          <p:spPr>
            <a:xfrm>
              <a:off x="5827014" y="9951554"/>
              <a:ext cx="8254" cy="106679"/>
            </a:xfrm>
            <a:custGeom>
              <a:rect b="b" l="l" r="r" t="t"/>
              <a:pathLst>
                <a:path extrusionOk="0" h="106679" w="8254">
                  <a:moveTo>
                    <a:pt x="7721" y="0"/>
                  </a:moveTo>
                  <a:lnTo>
                    <a:pt x="0" y="0"/>
                  </a:lnTo>
                  <a:lnTo>
                    <a:pt x="0" y="106095"/>
                  </a:lnTo>
                  <a:lnTo>
                    <a:pt x="7721" y="106095"/>
                  </a:lnTo>
                  <a:lnTo>
                    <a:pt x="7721" y="0"/>
                  </a:lnTo>
                  <a:close/>
                </a:path>
              </a:pathLst>
            </a:custGeom>
            <a:solidFill>
              <a:srgbClr val="045F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1" name="Google Shape;51;p1"/>
            <p:cNvPicPr preferRelativeResize="0"/>
            <p:nvPr/>
          </p:nvPicPr>
          <p:blipFill rotWithShape="1">
            <a:blip r:embed="rId6">
              <a:alphaModFix/>
            </a:blip>
            <a:srcRect b="0" l="0" r="0" t="0"/>
            <a:stretch/>
          </p:blipFill>
          <p:spPr>
            <a:xfrm>
              <a:off x="5910670" y="9951547"/>
              <a:ext cx="277044" cy="106098"/>
            </a:xfrm>
            <a:prstGeom prst="rect">
              <a:avLst/>
            </a:prstGeom>
            <a:noFill/>
            <a:ln>
              <a:noFill/>
            </a:ln>
          </p:spPr>
        </p:pic>
        <p:sp>
          <p:nvSpPr>
            <p:cNvPr id="52" name="Google Shape;52;p1"/>
            <p:cNvSpPr/>
            <p:nvPr/>
          </p:nvSpPr>
          <p:spPr>
            <a:xfrm>
              <a:off x="4806226" y="9951554"/>
              <a:ext cx="1739265" cy="106679"/>
            </a:xfrm>
            <a:custGeom>
              <a:rect b="b" l="l" r="r" t="t"/>
              <a:pathLst>
                <a:path extrusionOk="0" h="106679" w="1739265">
                  <a:moveTo>
                    <a:pt x="341985" y="53047"/>
                  </a:moveTo>
                  <a:lnTo>
                    <a:pt x="337896" y="31711"/>
                  </a:lnTo>
                  <a:lnTo>
                    <a:pt x="334251" y="26403"/>
                  </a:lnTo>
                  <a:lnTo>
                    <a:pt x="334251" y="53047"/>
                  </a:lnTo>
                  <a:lnTo>
                    <a:pt x="330771" y="71628"/>
                  </a:lnTo>
                  <a:lnTo>
                    <a:pt x="320878" y="86207"/>
                  </a:lnTo>
                  <a:lnTo>
                    <a:pt x="305346" y="95719"/>
                  </a:lnTo>
                  <a:lnTo>
                    <a:pt x="285000" y="99123"/>
                  </a:lnTo>
                  <a:lnTo>
                    <a:pt x="251345" y="99123"/>
                  </a:lnTo>
                  <a:lnTo>
                    <a:pt x="251345" y="6972"/>
                  </a:lnTo>
                  <a:lnTo>
                    <a:pt x="285000" y="6972"/>
                  </a:lnTo>
                  <a:lnTo>
                    <a:pt x="305346" y="10388"/>
                  </a:lnTo>
                  <a:lnTo>
                    <a:pt x="320878" y="19900"/>
                  </a:lnTo>
                  <a:lnTo>
                    <a:pt x="330771" y="34467"/>
                  </a:lnTo>
                  <a:lnTo>
                    <a:pt x="334251" y="53047"/>
                  </a:lnTo>
                  <a:lnTo>
                    <a:pt x="334251" y="26403"/>
                  </a:lnTo>
                  <a:lnTo>
                    <a:pt x="326402" y="14935"/>
                  </a:lnTo>
                  <a:lnTo>
                    <a:pt x="313512" y="6972"/>
                  </a:lnTo>
                  <a:lnTo>
                    <a:pt x="308597" y="3949"/>
                  </a:lnTo>
                  <a:lnTo>
                    <a:pt x="285597" y="0"/>
                  </a:lnTo>
                  <a:lnTo>
                    <a:pt x="243624" y="0"/>
                  </a:lnTo>
                  <a:lnTo>
                    <a:pt x="243624" y="99123"/>
                  </a:lnTo>
                  <a:lnTo>
                    <a:pt x="1574" y="99123"/>
                  </a:lnTo>
                  <a:lnTo>
                    <a:pt x="0" y="100647"/>
                  </a:lnTo>
                  <a:lnTo>
                    <a:pt x="0" y="104521"/>
                  </a:lnTo>
                  <a:lnTo>
                    <a:pt x="1574" y="106083"/>
                  </a:lnTo>
                  <a:lnTo>
                    <a:pt x="285661" y="106083"/>
                  </a:lnTo>
                  <a:lnTo>
                    <a:pt x="308597" y="102158"/>
                  </a:lnTo>
                  <a:lnTo>
                    <a:pt x="326402" y="91173"/>
                  </a:lnTo>
                  <a:lnTo>
                    <a:pt x="337896" y="74383"/>
                  </a:lnTo>
                  <a:lnTo>
                    <a:pt x="341985" y="53047"/>
                  </a:lnTo>
                  <a:close/>
                </a:path>
                <a:path extrusionOk="0" h="106679" w="1739265">
                  <a:moveTo>
                    <a:pt x="1738668" y="100660"/>
                  </a:moveTo>
                  <a:lnTo>
                    <a:pt x="1737093" y="99123"/>
                  </a:lnTo>
                  <a:lnTo>
                    <a:pt x="1735162" y="99123"/>
                  </a:lnTo>
                  <a:lnTo>
                    <a:pt x="1496047" y="99123"/>
                  </a:lnTo>
                  <a:lnTo>
                    <a:pt x="1496047" y="0"/>
                  </a:lnTo>
                  <a:lnTo>
                    <a:pt x="1488325" y="0"/>
                  </a:lnTo>
                  <a:lnTo>
                    <a:pt x="1488325" y="92151"/>
                  </a:lnTo>
                  <a:lnTo>
                    <a:pt x="1416177" y="0"/>
                  </a:lnTo>
                  <a:lnTo>
                    <a:pt x="1409674" y="0"/>
                  </a:lnTo>
                  <a:lnTo>
                    <a:pt x="1409674" y="106095"/>
                  </a:lnTo>
                  <a:lnTo>
                    <a:pt x="1417396" y="106095"/>
                  </a:lnTo>
                  <a:lnTo>
                    <a:pt x="1417396" y="13944"/>
                  </a:lnTo>
                  <a:lnTo>
                    <a:pt x="1489697" y="106095"/>
                  </a:lnTo>
                  <a:lnTo>
                    <a:pt x="1737093" y="106095"/>
                  </a:lnTo>
                  <a:lnTo>
                    <a:pt x="1738668" y="104521"/>
                  </a:lnTo>
                  <a:lnTo>
                    <a:pt x="1738668" y="100660"/>
                  </a:lnTo>
                  <a:close/>
                </a:path>
              </a:pathLst>
            </a:custGeom>
            <a:solidFill>
              <a:srgbClr val="045F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3" name="Google Shape;53;p1"/>
          <p:cNvSpPr txBox="1"/>
          <p:nvPr/>
        </p:nvSpPr>
        <p:spPr>
          <a:xfrm>
            <a:off x="2024578" y="7132750"/>
            <a:ext cx="5157900" cy="1038600"/>
          </a:xfrm>
          <a:prstGeom prst="rect">
            <a:avLst/>
          </a:prstGeom>
          <a:noFill/>
          <a:ln>
            <a:noFill/>
          </a:ln>
        </p:spPr>
        <p:txBody>
          <a:bodyPr anchorCtr="0" anchor="t" bIns="0" lIns="0" spcFirstLastPara="1" rIns="0" wrap="square" tIns="1250">
            <a:spAutoFit/>
          </a:bodyPr>
          <a:lstStyle/>
          <a:p>
            <a:pPr indent="0" lvl="0" marL="0" marR="5080" rtl="0" algn="l">
              <a:lnSpc>
                <a:spcPct val="104200"/>
              </a:lnSpc>
              <a:spcBef>
                <a:spcPts val="0"/>
              </a:spcBef>
              <a:spcAft>
                <a:spcPts val="0"/>
              </a:spcAft>
              <a:buClr>
                <a:srgbClr val="000000"/>
              </a:buClr>
              <a:buSzPts val="3300"/>
              <a:buFont typeface="Arial"/>
              <a:buNone/>
            </a:pPr>
            <a:r>
              <a:rPr b="1" i="0" lang="en-US" sz="3300" u="none" cap="none" strike="noStrike">
                <a:solidFill>
                  <a:srgbClr val="055A5E"/>
                </a:solidFill>
                <a:latin typeface="Montserrat"/>
                <a:ea typeface="Montserrat"/>
                <a:cs typeface="Montserrat"/>
                <a:sym typeface="Montserrat"/>
              </a:rPr>
              <a:t>DEN LILLE GUIDE TIL RENSNING AF </a:t>
            </a:r>
            <a:r>
              <a:rPr b="1" lang="en-US" sz="3300">
                <a:solidFill>
                  <a:srgbClr val="055A5E"/>
                </a:solidFill>
                <a:latin typeface="Montserrat"/>
                <a:ea typeface="Montserrat"/>
                <a:cs typeface="Montserrat"/>
                <a:sym typeface="Montserrat"/>
              </a:rPr>
              <a:t>FUGER</a:t>
            </a:r>
            <a:endParaRPr b="0" i="0" sz="3300" u="none" cap="none" strike="noStrike">
              <a:solidFill>
                <a:srgbClr val="000000"/>
              </a:solidFill>
              <a:latin typeface="Montserrat"/>
              <a:ea typeface="Montserrat"/>
              <a:cs typeface="Montserrat"/>
              <a:sym typeface="Montserrat"/>
            </a:endParaRPr>
          </a:p>
        </p:txBody>
      </p:sp>
      <p:pic>
        <p:nvPicPr>
          <p:cNvPr id="54" name="Google Shape;54;p1"/>
          <p:cNvPicPr preferRelativeResize="0"/>
          <p:nvPr/>
        </p:nvPicPr>
        <p:blipFill rotWithShape="1">
          <a:blip r:embed="rId7">
            <a:alphaModFix/>
          </a:blip>
          <a:srcRect b="0" l="0" r="0" t="9991"/>
          <a:stretch/>
        </p:blipFill>
        <p:spPr>
          <a:xfrm>
            <a:off x="0" y="1994149"/>
            <a:ext cx="7556500" cy="4536600"/>
          </a:xfrm>
          <a:prstGeom prst="rect">
            <a:avLst/>
          </a:prstGeom>
          <a:noFill/>
          <a:ln>
            <a:noFill/>
          </a:ln>
        </p:spPr>
      </p:pic>
      <p:sp>
        <p:nvSpPr>
          <p:cNvPr id="55" name="Google Shape;55;p1"/>
          <p:cNvSpPr/>
          <p:nvPr/>
        </p:nvSpPr>
        <p:spPr>
          <a:xfrm>
            <a:off x="50" y="3822475"/>
            <a:ext cx="7556400" cy="4536600"/>
          </a:xfrm>
          <a:prstGeom prst="rect">
            <a:avLst/>
          </a:prstGeom>
          <a:solidFill>
            <a:srgbClr val="045F63">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pic>
        <p:nvPicPr>
          <p:cNvPr id="60" name="Google Shape;60;p13"/>
          <p:cNvPicPr preferRelativeResize="0"/>
          <p:nvPr/>
        </p:nvPicPr>
        <p:blipFill>
          <a:blip r:embed="rId3">
            <a:alphaModFix/>
          </a:blip>
          <a:stretch>
            <a:fillRect/>
          </a:stretch>
        </p:blipFill>
        <p:spPr>
          <a:xfrm rot="5400000">
            <a:off x="-2523624" y="2523625"/>
            <a:ext cx="12618124" cy="7570874"/>
          </a:xfrm>
          <a:prstGeom prst="rect">
            <a:avLst/>
          </a:prstGeom>
          <a:noFill/>
          <a:ln>
            <a:noFill/>
          </a:ln>
        </p:spPr>
      </p:pic>
      <p:sp>
        <p:nvSpPr>
          <p:cNvPr id="61" name="Google Shape;61;p13"/>
          <p:cNvSpPr txBox="1"/>
          <p:nvPr/>
        </p:nvSpPr>
        <p:spPr>
          <a:xfrm>
            <a:off x="359596" y="151430"/>
            <a:ext cx="4101600" cy="11946300"/>
          </a:xfrm>
          <a:prstGeom prst="rect">
            <a:avLst/>
          </a:prstGeom>
          <a:noFill/>
          <a:ln>
            <a:noFill/>
          </a:ln>
        </p:spPr>
        <p:txBody>
          <a:bodyPr anchorCtr="0" anchor="t" bIns="0" lIns="0" spcFirstLastPara="1" rIns="0" wrap="square" tIns="62850">
            <a:spAutoFit/>
          </a:bodyPr>
          <a:lstStyle/>
          <a:p>
            <a:pPr indent="0" lvl="0" marL="0" marR="5080" rtl="0" algn="l">
              <a:lnSpc>
                <a:spcPct val="150000"/>
              </a:lnSpc>
              <a:spcBef>
                <a:spcPts val="400"/>
              </a:spcBef>
              <a:spcAft>
                <a:spcPts val="0"/>
              </a:spcAft>
              <a:buClr>
                <a:schemeClr val="dk1"/>
              </a:buClr>
              <a:buSzPts val="1100"/>
              <a:buFont typeface="Arial"/>
              <a:buNone/>
            </a:pPr>
            <a:r>
              <a:t/>
            </a:r>
            <a:endParaRPr b="1" sz="2100">
              <a:solidFill>
                <a:schemeClr val="lt1"/>
              </a:solidFill>
              <a:latin typeface="Montserrat"/>
              <a:ea typeface="Montserrat"/>
              <a:cs typeface="Montserrat"/>
              <a:sym typeface="Montserrat"/>
            </a:endParaRPr>
          </a:p>
          <a:p>
            <a:pPr indent="0" lvl="0" marL="0" marR="5080" rtl="0" algn="l">
              <a:lnSpc>
                <a:spcPct val="150000"/>
              </a:lnSpc>
              <a:spcBef>
                <a:spcPts val="400"/>
              </a:spcBef>
              <a:spcAft>
                <a:spcPts val="0"/>
              </a:spcAft>
              <a:buClr>
                <a:schemeClr val="dk1"/>
              </a:buClr>
              <a:buSzPts val="1100"/>
              <a:buFont typeface="Arial"/>
              <a:buNone/>
            </a:pPr>
            <a:r>
              <a:rPr b="1" lang="en-US" sz="2100">
                <a:solidFill>
                  <a:schemeClr val="lt1"/>
                </a:solidFill>
                <a:latin typeface="Montserrat"/>
                <a:ea typeface="Montserrat"/>
                <a:cs typeface="Montserrat"/>
                <a:sym typeface="Montserrat"/>
              </a:rPr>
              <a:t>Fugerne mellem fliserne på gulv og væg i din bolig kræver nogle gange en nærmest overnaturlig mængde knofedt og rengøringsmidler for at se pæne ud igen - eller gør de nu også det?</a:t>
            </a:r>
            <a:endParaRPr b="1" sz="2100">
              <a:solidFill>
                <a:schemeClr val="lt1"/>
              </a:solidFill>
              <a:latin typeface="Montserrat"/>
              <a:ea typeface="Montserrat"/>
              <a:cs typeface="Montserrat"/>
              <a:sym typeface="Montserrat"/>
            </a:endParaRPr>
          </a:p>
          <a:p>
            <a:pPr indent="0" lvl="0" marL="0" marR="5080" rtl="0" algn="l">
              <a:lnSpc>
                <a:spcPct val="150000"/>
              </a:lnSpc>
              <a:spcBef>
                <a:spcPts val="400"/>
              </a:spcBef>
              <a:spcAft>
                <a:spcPts val="0"/>
              </a:spcAft>
              <a:buClr>
                <a:schemeClr val="dk1"/>
              </a:buClr>
              <a:buSzPts val="1100"/>
              <a:buFont typeface="Arial"/>
              <a:buNone/>
            </a:pPr>
            <a:r>
              <a:t/>
            </a:r>
            <a:endParaRPr b="1" sz="2100">
              <a:solidFill>
                <a:schemeClr val="lt1"/>
              </a:solidFill>
              <a:latin typeface="Montserrat"/>
              <a:ea typeface="Montserrat"/>
              <a:cs typeface="Montserrat"/>
              <a:sym typeface="Montserrat"/>
            </a:endParaRPr>
          </a:p>
          <a:p>
            <a:pPr indent="0" lvl="0" marL="0" marR="5080" rtl="0" algn="r">
              <a:lnSpc>
                <a:spcPct val="100000"/>
              </a:lnSpc>
              <a:spcBef>
                <a:spcPts val="400"/>
              </a:spcBef>
              <a:spcAft>
                <a:spcPts val="0"/>
              </a:spcAft>
              <a:buClr>
                <a:schemeClr val="dk1"/>
              </a:buClr>
              <a:buSzPts val="1100"/>
              <a:buFont typeface="Arial"/>
              <a:buNone/>
            </a:pPr>
            <a:r>
              <a:t/>
            </a:r>
            <a:endParaRPr b="1" sz="25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rgbClr val="000000"/>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rgbClr val="000000"/>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rgbClr val="000000"/>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rgbClr val="000000"/>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ctr">
              <a:lnSpc>
                <a:spcPct val="100000"/>
              </a:lnSpc>
              <a:spcBef>
                <a:spcPts val="400"/>
              </a:spcBef>
              <a:spcAft>
                <a:spcPts val="0"/>
              </a:spcAft>
              <a:buClr>
                <a:srgbClr val="000000"/>
              </a:buClr>
              <a:buSzPts val="1100"/>
              <a:buFont typeface="Arial"/>
              <a:buNone/>
            </a:pPr>
            <a:r>
              <a:t/>
            </a:r>
            <a:endParaRPr b="1" i="0" sz="3000" u="none" cap="none" strike="noStrike">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Clr>
                <a:srgbClr val="000000"/>
              </a:buClr>
              <a:buSzPts val="1100"/>
              <a:buFont typeface="Arial"/>
              <a:buNone/>
            </a:pPr>
            <a:r>
              <a:t/>
            </a:r>
            <a:endParaRPr b="1" i="0" sz="3000" u="none" cap="none" strike="noStrike">
              <a:solidFill>
                <a:srgbClr val="055A5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600"/>
              <a:buFont typeface="Arial"/>
              <a:buNone/>
            </a:pPr>
            <a:r>
              <a:rPr i="0" lang="en-US" sz="2400" u="none" cap="none" strike="noStrike">
                <a:solidFill>
                  <a:schemeClr val="lt1"/>
                </a:solidFill>
                <a:latin typeface="Montserrat"/>
                <a:ea typeface="Montserrat"/>
                <a:cs typeface="Montserrat"/>
                <a:sym typeface="Montserrat"/>
              </a:rPr>
              <a:t>I denne guide får du gode råd til, hvordan du </a:t>
            </a:r>
            <a:r>
              <a:rPr lang="en-US" sz="2400">
                <a:solidFill>
                  <a:schemeClr val="lt1"/>
                </a:solidFill>
                <a:latin typeface="Montserrat"/>
                <a:ea typeface="Montserrat"/>
                <a:cs typeface="Montserrat"/>
                <a:sym typeface="Montserrat"/>
              </a:rPr>
              <a:t>renser dine fuger samt holder dem rene</a:t>
            </a:r>
            <a:r>
              <a:rPr i="0" lang="en-US" sz="2400" u="none" cap="none" strike="noStrike">
                <a:solidFill>
                  <a:schemeClr val="lt1"/>
                </a:solidFill>
                <a:latin typeface="Montserrat"/>
                <a:ea typeface="Montserrat"/>
                <a:cs typeface="Montserrat"/>
                <a:sym typeface="Montserrat"/>
              </a:rPr>
              <a:t>.</a:t>
            </a:r>
            <a:endParaRPr i="0" sz="2400" u="none" cap="none" strike="noStrike">
              <a:solidFill>
                <a:schemeClr val="lt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45F63"/>
              </a:solidFill>
              <a:latin typeface="Oswald"/>
              <a:ea typeface="Oswald"/>
              <a:cs typeface="Oswald"/>
              <a:sym typeface="Oswald"/>
            </a:endParaRPr>
          </a:p>
          <a:p>
            <a:pPr indent="0" lvl="0" marL="0" marR="5080" rtl="0" algn="l">
              <a:lnSpc>
                <a:spcPct val="100000"/>
              </a:lnSpc>
              <a:spcBef>
                <a:spcPts val="400"/>
              </a:spcBef>
              <a:spcAft>
                <a:spcPts val="0"/>
              </a:spcAft>
              <a:buClr>
                <a:schemeClr val="dk1"/>
              </a:buClr>
              <a:buSzPts val="1100"/>
              <a:buFont typeface="Arial"/>
              <a:buNone/>
            </a:pPr>
            <a:r>
              <a:t/>
            </a:r>
            <a:endParaRPr b="1" i="0" sz="3000" u="none" cap="none" strike="noStrike">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chemeClr val="dk1"/>
              </a:buClr>
              <a:buSzPts val="1100"/>
              <a:buFont typeface="Arial"/>
              <a:buNone/>
            </a:pPr>
            <a:r>
              <a:t/>
            </a:r>
            <a:endParaRPr b="1" i="0" sz="3000" u="none" cap="none" strike="noStrike">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rgbClr val="000000"/>
              </a:buClr>
              <a:buSzPts val="3000"/>
              <a:buFont typeface="Arial"/>
              <a:buNone/>
            </a:pPr>
            <a:r>
              <a:t/>
            </a:r>
            <a:endParaRPr b="1" i="0" sz="3000" u="none" cap="none" strike="noStrike">
              <a:solidFill>
                <a:srgbClr val="055A5E"/>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p14"/>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055A5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14"/>
          <p:cNvSpPr txBox="1"/>
          <p:nvPr/>
        </p:nvSpPr>
        <p:spPr>
          <a:xfrm>
            <a:off x="750275" y="2552275"/>
            <a:ext cx="3228300" cy="7025100"/>
          </a:xfrm>
          <a:prstGeom prst="rect">
            <a:avLst/>
          </a:prstGeom>
          <a:noFill/>
          <a:ln>
            <a:noFill/>
          </a:ln>
        </p:spPr>
        <p:txBody>
          <a:bodyPr anchorCtr="0" anchor="t" bIns="0" lIns="0" spcFirstLastPara="1" rIns="0" wrap="square" tIns="12700">
            <a:spAutoFit/>
          </a:bodyPr>
          <a:lstStyle/>
          <a:p>
            <a:pPr indent="0" lvl="0" marL="12700" marR="52705" rtl="0" algn="l">
              <a:lnSpc>
                <a:spcPct val="138900"/>
              </a:lnSpc>
              <a:spcBef>
                <a:spcPts val="0"/>
              </a:spcBef>
              <a:spcAft>
                <a:spcPts val="0"/>
              </a:spcAft>
              <a:buClr>
                <a:schemeClr val="dk1"/>
              </a:buClr>
              <a:buSzPts val="1100"/>
              <a:buFont typeface="Arial"/>
              <a:buNone/>
            </a:pPr>
            <a:r>
              <a:rPr lang="en-US">
                <a:solidFill>
                  <a:srgbClr val="FFFFFF"/>
                </a:solidFill>
                <a:latin typeface="Montserrat ExtraBold"/>
                <a:ea typeface="Montserrat ExtraBold"/>
                <a:cs typeface="Montserrat ExtraBold"/>
                <a:sym typeface="Montserrat ExtraBold"/>
              </a:rPr>
              <a:t> </a:t>
            </a:r>
            <a:endParaRPr>
              <a:solidFill>
                <a:srgbClr val="FFFFFF"/>
              </a:solidFill>
              <a:latin typeface="Montserrat ExtraBold"/>
              <a:ea typeface="Montserrat ExtraBold"/>
              <a:cs typeface="Montserrat ExtraBold"/>
              <a:sym typeface="Montserrat ExtraBold"/>
            </a:endParaRPr>
          </a:p>
          <a:p>
            <a:pPr indent="0" lvl="0" marL="12700" marR="52705" rtl="0" algn="l">
              <a:lnSpc>
                <a:spcPct val="138900"/>
              </a:lnSpc>
              <a:spcBef>
                <a:spcPts val="0"/>
              </a:spcBef>
              <a:spcAft>
                <a:spcPts val="0"/>
              </a:spcAft>
              <a:buClr>
                <a:schemeClr val="dk1"/>
              </a:buClr>
              <a:buSzPts val="1100"/>
              <a:buFont typeface="Arial"/>
              <a:buNone/>
            </a:pPr>
            <a:r>
              <a:rPr lang="en-US">
                <a:solidFill>
                  <a:srgbClr val="FFFFFF"/>
                </a:solidFill>
                <a:latin typeface="Montserrat ExtraBold"/>
                <a:ea typeface="Montserrat ExtraBold"/>
                <a:cs typeface="Montserrat ExtraBold"/>
                <a:sym typeface="Montserrat ExtraBold"/>
              </a:rPr>
              <a:t>Uanset om dine fuger er mørtelfuger (hårde fuger) eller silikonefuger/gummifuger (bløde fuger), bliver de beskidte, fordi de udsættes for blandt andet vand, snavs, bakterier og kalk.</a:t>
            </a:r>
            <a:endParaRPr>
              <a:solidFill>
                <a:srgbClr val="FFFFFF"/>
              </a:solidFill>
              <a:latin typeface="Montserrat ExtraBold"/>
              <a:ea typeface="Montserrat ExtraBold"/>
              <a:cs typeface="Montserrat ExtraBold"/>
              <a:sym typeface="Montserrat ExtraBold"/>
            </a:endParaRPr>
          </a:p>
          <a:p>
            <a:pPr indent="0" lvl="0" marL="0" marR="52705" rtl="0" algn="l">
              <a:lnSpc>
                <a:spcPct val="138900"/>
              </a:lnSpc>
              <a:spcBef>
                <a:spcPts val="0"/>
              </a:spcBef>
              <a:spcAft>
                <a:spcPts val="0"/>
              </a:spcAft>
              <a:buClr>
                <a:schemeClr val="dk1"/>
              </a:buClr>
              <a:buSzPts val="1100"/>
              <a:buFont typeface="Arial"/>
              <a:buNone/>
            </a:pPr>
            <a:r>
              <a:t/>
            </a:r>
            <a:endParaRPr>
              <a:solidFill>
                <a:srgbClr val="FFFFFF"/>
              </a:solidFill>
              <a:latin typeface="Montserrat ExtraBold"/>
              <a:ea typeface="Montserrat ExtraBold"/>
              <a:cs typeface="Montserrat ExtraBold"/>
              <a:sym typeface="Montserrat ExtraBold"/>
            </a:endParaRPr>
          </a:p>
          <a:p>
            <a:pPr indent="0" lvl="0" marL="0" marR="52705" rtl="0" algn="l">
              <a:lnSpc>
                <a:spcPct val="200000"/>
              </a:lnSpc>
              <a:spcBef>
                <a:spcPts val="0"/>
              </a:spcBef>
              <a:spcAft>
                <a:spcPts val="0"/>
              </a:spcAft>
              <a:buClr>
                <a:schemeClr val="dk1"/>
              </a:buClr>
              <a:buSzPts val="1100"/>
              <a:buFont typeface="Arial"/>
              <a:buNone/>
            </a:pPr>
            <a:r>
              <a:t/>
            </a:r>
            <a:endParaRPr b="1"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Clr>
                <a:schemeClr val="dk1"/>
              </a:buClr>
              <a:buSzPts val="1100"/>
              <a:buFont typeface="Arial"/>
              <a:buNone/>
            </a:pPr>
            <a:r>
              <a:rPr b="1" lang="en-US" sz="1200">
                <a:solidFill>
                  <a:srgbClr val="FFFFFF"/>
                </a:solidFill>
                <a:latin typeface="Montserrat"/>
                <a:ea typeface="Montserrat"/>
                <a:cs typeface="Montserrat"/>
                <a:sym typeface="Montserrat"/>
              </a:rPr>
              <a:t>Dine fuger kan også blive misfarvede, og det sker for det meste for fugerne i badeværelset, som oftere er udsat for vand. Vandet kan indeholde jern, rust eller okker, der alle vil misfarve dine fuger i nogle ret så trælse gullige, rødlige og brunlige nuancer.</a:t>
            </a:r>
            <a:endParaRPr b="1" sz="1200">
              <a:solidFill>
                <a:srgbClr val="FFFFFF"/>
              </a:solidFill>
              <a:latin typeface="Montserrat"/>
              <a:ea typeface="Montserrat"/>
              <a:cs typeface="Montserrat"/>
              <a:sym typeface="Montserrat"/>
            </a:endParaRPr>
          </a:p>
          <a:p>
            <a:pPr indent="0" lvl="0" marL="0" marR="52705" rtl="0" algn="l">
              <a:lnSpc>
                <a:spcPct val="200000"/>
              </a:lnSpc>
              <a:spcBef>
                <a:spcPts val="0"/>
              </a:spcBef>
              <a:spcAft>
                <a:spcPts val="0"/>
              </a:spcAft>
              <a:buClr>
                <a:srgbClr val="000000"/>
              </a:buClr>
              <a:buSzPts val="1100"/>
              <a:buFont typeface="Arial"/>
              <a:buNone/>
            </a:pPr>
            <a:r>
              <a:t/>
            </a:r>
            <a:endParaRPr b="0" i="0" sz="1200" u="none" cap="none" strike="noStrike">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Clr>
                <a:schemeClr val="dk1"/>
              </a:buClr>
              <a:buSzPts val="1100"/>
              <a:buFont typeface="Arial"/>
              <a:buNone/>
            </a:pPr>
            <a:r>
              <a:rPr b="1" lang="en-US" sz="1200">
                <a:solidFill>
                  <a:schemeClr val="lt1"/>
                </a:solidFill>
                <a:latin typeface="Montserrat"/>
                <a:ea typeface="Montserrat"/>
                <a:cs typeface="Montserrat"/>
                <a:sym typeface="Montserrat"/>
              </a:rPr>
              <a:t>Heldigvis er det noget, du kan gøre noget ved med 4 simple trin.</a:t>
            </a:r>
            <a:endParaRPr b="1" sz="1200">
              <a:solidFill>
                <a:schemeClr val="lt1"/>
              </a:solidFill>
              <a:latin typeface="Montserrat"/>
              <a:ea typeface="Montserrat"/>
              <a:cs typeface="Montserrat"/>
              <a:sym typeface="Montserrat"/>
            </a:endParaRPr>
          </a:p>
          <a:p>
            <a:pPr indent="0" lvl="0" marL="12700" marR="52705" rtl="0" algn="l">
              <a:lnSpc>
                <a:spcPct val="200000"/>
              </a:lnSpc>
              <a:spcBef>
                <a:spcPts val="0"/>
              </a:spcBef>
              <a:spcAft>
                <a:spcPts val="0"/>
              </a:spcAft>
              <a:buClr>
                <a:srgbClr val="000000"/>
              </a:buClr>
              <a:buSzPts val="1100"/>
              <a:buFont typeface="Arial"/>
              <a:buNone/>
            </a:pPr>
            <a:r>
              <a:t/>
            </a:r>
            <a:endParaRPr b="0" i="0" sz="1200" u="none" cap="none" strike="noStrike">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Clr>
                <a:srgbClr val="000000"/>
              </a:buClr>
              <a:buSzPts val="1100"/>
              <a:buFont typeface="Arial"/>
              <a:buNone/>
            </a:pPr>
            <a:r>
              <a:t/>
            </a:r>
            <a:endParaRPr b="0" i="0" sz="1200" u="none" cap="none" strike="noStrike">
              <a:solidFill>
                <a:srgbClr val="FFFFFF"/>
              </a:solidFill>
              <a:latin typeface="Montserrat"/>
              <a:ea typeface="Montserrat"/>
              <a:cs typeface="Montserrat"/>
              <a:sym typeface="Montserrat"/>
            </a:endParaRPr>
          </a:p>
        </p:txBody>
      </p:sp>
      <p:sp>
        <p:nvSpPr>
          <p:cNvPr id="68" name="Google Shape;68;p14"/>
          <p:cNvSpPr txBox="1"/>
          <p:nvPr>
            <p:ph type="title"/>
          </p:nvPr>
        </p:nvSpPr>
        <p:spPr>
          <a:xfrm>
            <a:off x="762844" y="1134375"/>
            <a:ext cx="6036300" cy="1215000"/>
          </a:xfrm>
          <a:prstGeom prst="rect">
            <a:avLst/>
          </a:prstGeom>
          <a:noFill/>
          <a:ln>
            <a:noFill/>
          </a:ln>
        </p:spPr>
        <p:txBody>
          <a:bodyPr anchorCtr="0" anchor="t" bIns="0" lIns="0" spcFirstLastPara="1" rIns="0" wrap="square" tIns="12700">
            <a:spAutoFit/>
          </a:bodyPr>
          <a:lstStyle/>
          <a:p>
            <a:pPr indent="0" lvl="0" marL="12700" marR="5080" rtl="0" algn="l">
              <a:lnSpc>
                <a:spcPct val="111100"/>
              </a:lnSpc>
              <a:spcBef>
                <a:spcPts val="0"/>
              </a:spcBef>
              <a:spcAft>
                <a:spcPts val="0"/>
              </a:spcAft>
              <a:buSzPts val="1400"/>
              <a:buNone/>
            </a:pPr>
            <a:r>
              <a:rPr lang="en-US" sz="3700">
                <a:solidFill>
                  <a:srgbClr val="FFFFFF"/>
                </a:solidFill>
              </a:rPr>
              <a:t>Hvorfor bliver fuger beskidte?</a:t>
            </a:r>
            <a:endParaRPr sz="3700"/>
          </a:p>
        </p:txBody>
      </p:sp>
      <p:sp>
        <p:nvSpPr>
          <p:cNvPr id="69" name="Google Shape;69;p14"/>
          <p:cNvSpPr/>
          <p:nvPr/>
        </p:nvSpPr>
        <p:spPr>
          <a:xfrm>
            <a:off x="762862" y="775590"/>
            <a:ext cx="6036310" cy="0"/>
          </a:xfrm>
          <a:custGeom>
            <a:rect b="b" l="l" r="r" t="t"/>
            <a:pathLst>
              <a:path extrusionOk="0" h="120000" w="6036309">
                <a:moveTo>
                  <a:pt x="0" y="0"/>
                </a:moveTo>
                <a:lnTo>
                  <a:pt x="6036005"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0" name="Google Shape;70;p14"/>
          <p:cNvPicPr preferRelativeResize="0"/>
          <p:nvPr/>
        </p:nvPicPr>
        <p:blipFill rotWithShape="1">
          <a:blip r:embed="rId3">
            <a:alphaModFix/>
          </a:blip>
          <a:srcRect b="0" l="0" r="0" t="0"/>
          <a:stretch/>
        </p:blipFill>
        <p:spPr>
          <a:xfrm>
            <a:off x="4480250" y="9466350"/>
            <a:ext cx="2339400" cy="769025"/>
          </a:xfrm>
          <a:prstGeom prst="rect">
            <a:avLst/>
          </a:prstGeom>
          <a:noFill/>
          <a:ln>
            <a:noFill/>
          </a:ln>
        </p:spPr>
      </p:pic>
      <p:pic>
        <p:nvPicPr>
          <p:cNvPr id="71" name="Google Shape;71;p14"/>
          <p:cNvPicPr preferRelativeResize="0"/>
          <p:nvPr/>
        </p:nvPicPr>
        <p:blipFill>
          <a:blip r:embed="rId4">
            <a:alphaModFix/>
          </a:blip>
          <a:stretch>
            <a:fillRect/>
          </a:stretch>
        </p:blipFill>
        <p:spPr>
          <a:xfrm rot="-5400000">
            <a:off x="3505323" y="4242863"/>
            <a:ext cx="4289249" cy="220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 name="Shape 75"/>
        <p:cNvGrpSpPr/>
        <p:nvPr/>
      </p:nvGrpSpPr>
      <p:grpSpPr>
        <a:xfrm>
          <a:off x="0" y="0"/>
          <a:ext cx="0" cy="0"/>
          <a:chOff x="0" y="0"/>
          <a:chExt cx="0" cy="0"/>
        </a:xfrm>
      </p:grpSpPr>
      <p:sp>
        <p:nvSpPr>
          <p:cNvPr id="76" name="Google Shape;76;p17"/>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EBE6E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7" name="Google Shape;77;p17"/>
          <p:cNvPicPr preferRelativeResize="0"/>
          <p:nvPr/>
        </p:nvPicPr>
        <p:blipFill rotWithShape="1">
          <a:blip r:embed="rId3">
            <a:alphaModFix/>
          </a:blip>
          <a:srcRect b="0" l="12708" r="12708" t="0"/>
          <a:stretch/>
        </p:blipFill>
        <p:spPr>
          <a:xfrm>
            <a:off x="762000" y="6396976"/>
            <a:ext cx="2840190" cy="3808016"/>
          </a:xfrm>
          <a:prstGeom prst="rect">
            <a:avLst/>
          </a:prstGeom>
          <a:noFill/>
          <a:ln>
            <a:noFill/>
          </a:ln>
        </p:spPr>
      </p:pic>
      <p:sp>
        <p:nvSpPr>
          <p:cNvPr id="78" name="Google Shape;78;p17"/>
          <p:cNvSpPr txBox="1"/>
          <p:nvPr/>
        </p:nvSpPr>
        <p:spPr>
          <a:xfrm>
            <a:off x="749300" y="1081125"/>
            <a:ext cx="6010200" cy="57927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100"/>
              <a:buFont typeface="Arial"/>
              <a:buNone/>
            </a:pPr>
            <a:r>
              <a:rPr b="1" lang="en-US" sz="2000">
                <a:solidFill>
                  <a:srgbClr val="6A6565"/>
                </a:solidFill>
                <a:latin typeface="Montserrat"/>
                <a:ea typeface="Montserrat"/>
                <a:cs typeface="Montserrat"/>
                <a:sym typeface="Montserrat"/>
              </a:rPr>
              <a:t>Hvad skal du bruge?</a:t>
            </a:r>
            <a:endParaRPr b="1" i="0" sz="2000" u="none" cap="none" strike="noStrike">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 </a:t>
            </a:r>
            <a:endParaRPr b="1" sz="1200">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Har du små sorte pletter - specielt på dine gummifuger - kan der være tale om skimmelvækst. Skimmelsvamp skal fjernes hurtigst muligt, for det kan være sundhedsfarligt at have i boligen. Hvide pletter skyldes oftest helt almindelige kalkaflejringer, mens sorte eller blågrønne fuger skyldes alger eller andre mikrobiologiske kulturer.</a:t>
            </a:r>
            <a:endParaRPr b="1" sz="1200">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Clr>
                <a:srgbClr val="000000"/>
              </a:buClr>
              <a:buSzPts val="1100"/>
              <a:buFont typeface="Arial"/>
              <a:buNone/>
            </a:pPr>
            <a:r>
              <a:t/>
            </a:r>
            <a:endParaRPr b="1" i="0" sz="1200" u="none" cap="none" strike="noStrike">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Clr>
                <a:srgbClr val="000000"/>
              </a:buClr>
              <a:buSzPts val="1100"/>
              <a:buFont typeface="Arial"/>
              <a:buNone/>
            </a:pPr>
            <a:r>
              <a:rPr b="1" lang="en-US" sz="1200">
                <a:solidFill>
                  <a:srgbClr val="6A6565"/>
                </a:solidFill>
                <a:latin typeface="Montserrat"/>
                <a:ea typeface="Montserrat"/>
                <a:cs typeface="Montserrat"/>
                <a:sym typeface="Montserrat"/>
              </a:rPr>
              <a:t>Du kan fjerne alle former for snavs og misfarvninger på alle typer fuger ved hjælp af stort set samme nemme 4-trins metode. Men hvad skal du bruge?</a:t>
            </a:r>
            <a:endParaRPr b="1" i="0" sz="1200" u="none" cap="none" strike="noStrike">
              <a:solidFill>
                <a:srgbClr val="6A6565"/>
              </a:solidFill>
              <a:latin typeface="Montserrat"/>
              <a:ea typeface="Montserrat"/>
              <a:cs typeface="Montserrat"/>
              <a:sym typeface="Montserrat"/>
            </a:endParaRPr>
          </a:p>
          <a:p>
            <a:pPr indent="0" lvl="0" marL="12700" marR="5080" rtl="0" algn="l">
              <a:lnSpc>
                <a:spcPct val="100000"/>
              </a:lnSpc>
              <a:spcBef>
                <a:spcPts val="0"/>
              </a:spcBef>
              <a:spcAft>
                <a:spcPts val="0"/>
              </a:spcAft>
              <a:buClr>
                <a:srgbClr val="000000"/>
              </a:buClr>
              <a:buSzPts val="1100"/>
              <a:buFont typeface="Arial"/>
              <a:buNone/>
            </a:pPr>
            <a:r>
              <a:t/>
            </a:r>
            <a:endParaRPr b="1" i="0" sz="2000" u="none" cap="none" strike="noStrike">
              <a:solidFill>
                <a:srgbClr val="6A6565"/>
              </a:solidFill>
              <a:latin typeface="Montserrat"/>
              <a:ea typeface="Montserrat"/>
              <a:cs typeface="Montserrat"/>
              <a:sym typeface="Montserrat"/>
            </a:endParaRPr>
          </a:p>
          <a:p>
            <a:pPr indent="0" lvl="0" marL="0" marR="5080" rtl="0" algn="l">
              <a:lnSpc>
                <a:spcPct val="150000"/>
              </a:lnSpc>
              <a:spcBef>
                <a:spcPts val="0"/>
              </a:spcBef>
              <a:spcAft>
                <a:spcPts val="0"/>
              </a:spcAft>
              <a:buClr>
                <a:srgbClr val="000000"/>
              </a:buClr>
              <a:buSzPts val="1100"/>
              <a:buFont typeface="Arial"/>
              <a:buNone/>
            </a:pPr>
            <a:r>
              <a:rPr b="1" lang="en-US" sz="1700">
                <a:solidFill>
                  <a:srgbClr val="6A6565"/>
                </a:solidFill>
                <a:latin typeface="Montserrat"/>
                <a:ea typeface="Montserrat"/>
                <a:cs typeface="Montserrat"/>
                <a:sym typeface="Montserrat"/>
              </a:rPr>
              <a:t>Dette skal du bruge: </a:t>
            </a:r>
            <a:endParaRPr sz="13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Universalrengøring</a:t>
            </a:r>
            <a:endParaRPr sz="13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Eddike</a:t>
            </a:r>
            <a:endParaRPr sz="13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Forstøver</a:t>
            </a:r>
            <a:endParaRPr sz="13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Skrubbemaskine til fuger m.m. (eller blot en tandbørste)</a:t>
            </a:r>
            <a:endParaRPr sz="1300">
              <a:solidFill>
                <a:srgbClr val="6A6565"/>
              </a:solidFill>
              <a:latin typeface="Montserrat"/>
              <a:ea typeface="Montserrat"/>
              <a:cs typeface="Montserrat"/>
              <a:sym typeface="Montserrat"/>
            </a:endParaRPr>
          </a:p>
          <a:p>
            <a:pPr indent="0" lvl="0" marL="0" marR="5080" rtl="0" algn="l">
              <a:lnSpc>
                <a:spcPct val="100000"/>
              </a:lnSpc>
              <a:spcBef>
                <a:spcPts val="0"/>
              </a:spcBef>
              <a:spcAft>
                <a:spcPts val="0"/>
              </a:spcAft>
              <a:buClr>
                <a:srgbClr val="000000"/>
              </a:buClr>
              <a:buSzPts val="1500"/>
              <a:buFont typeface="Arial"/>
              <a:buNone/>
            </a:pPr>
            <a:r>
              <a:t/>
            </a:r>
            <a:endParaRPr b="0" i="0" sz="1500" u="none" cap="none" strike="noStrike">
              <a:solidFill>
                <a:srgbClr val="6A6565"/>
              </a:solidFill>
              <a:latin typeface="Montserrat"/>
              <a:ea typeface="Montserrat"/>
              <a:cs typeface="Montserrat"/>
              <a:sym typeface="Montserrat"/>
            </a:endParaRPr>
          </a:p>
          <a:p>
            <a:pPr indent="0" lvl="0" marL="457200" marR="5080" rtl="0" algn="l">
              <a:lnSpc>
                <a:spcPct val="100000"/>
              </a:lnSpc>
              <a:spcBef>
                <a:spcPts val="0"/>
              </a:spcBef>
              <a:spcAft>
                <a:spcPts val="0"/>
              </a:spcAft>
              <a:buClr>
                <a:srgbClr val="000000"/>
              </a:buClr>
              <a:buSzPts val="1700"/>
              <a:buFont typeface="Arial"/>
              <a:buNone/>
            </a:pPr>
            <a:r>
              <a:t/>
            </a:r>
            <a:endParaRPr b="1" i="0" sz="1700" u="none" cap="none" strike="noStrike">
              <a:solidFill>
                <a:srgbClr val="6A6565"/>
              </a:solidFill>
              <a:latin typeface="Montserrat"/>
              <a:ea typeface="Montserrat"/>
              <a:cs typeface="Montserrat"/>
              <a:sym typeface="Montserrat"/>
            </a:endParaRPr>
          </a:p>
          <a:p>
            <a:pPr indent="0" lvl="0" marL="12700" marR="5080" rtl="0" algn="l">
              <a:lnSpc>
                <a:spcPct val="125000"/>
              </a:lnSpc>
              <a:spcBef>
                <a:spcPts val="0"/>
              </a:spcBef>
              <a:spcAft>
                <a:spcPts val="0"/>
              </a:spcAft>
              <a:buClr>
                <a:srgbClr val="000000"/>
              </a:buClr>
              <a:buSzPts val="2000"/>
              <a:buFont typeface="Arial"/>
              <a:buNone/>
            </a:pPr>
            <a:r>
              <a:t/>
            </a:r>
            <a:endParaRPr b="1" i="0" sz="2000" u="none" cap="none" strike="noStrike">
              <a:solidFill>
                <a:srgbClr val="6A6565"/>
              </a:solidFill>
              <a:latin typeface="Montserrat"/>
              <a:ea typeface="Montserrat"/>
              <a:cs typeface="Montserrat"/>
              <a:sym typeface="Montserrat"/>
            </a:endParaRPr>
          </a:p>
        </p:txBody>
      </p:sp>
      <p:pic>
        <p:nvPicPr>
          <p:cNvPr id="79" name="Google Shape;79;p17"/>
          <p:cNvPicPr preferRelativeResize="0"/>
          <p:nvPr/>
        </p:nvPicPr>
        <p:blipFill rotWithShape="1">
          <a:blip r:embed="rId4">
            <a:alphaModFix/>
          </a:blip>
          <a:srcRect b="0" l="59484" r="0" t="0"/>
          <a:stretch/>
        </p:blipFill>
        <p:spPr>
          <a:xfrm>
            <a:off x="3936056" y="6392938"/>
            <a:ext cx="2944899" cy="3816075"/>
          </a:xfrm>
          <a:prstGeom prst="rect">
            <a:avLst/>
          </a:prstGeom>
          <a:noFill/>
          <a:ln>
            <a:noFill/>
          </a:ln>
        </p:spPr>
      </p:pic>
      <p:pic>
        <p:nvPicPr>
          <p:cNvPr id="80" name="Google Shape;80;p17"/>
          <p:cNvPicPr preferRelativeResize="0"/>
          <p:nvPr/>
        </p:nvPicPr>
        <p:blipFill rotWithShape="1">
          <a:blip r:embed="rId5">
            <a:alphaModFix/>
          </a:blip>
          <a:srcRect b="0" l="31785" r="17421" t="0"/>
          <a:stretch/>
        </p:blipFill>
        <p:spPr>
          <a:xfrm>
            <a:off x="761996" y="6396962"/>
            <a:ext cx="2944901" cy="3808026"/>
          </a:xfrm>
          <a:prstGeom prst="rect">
            <a:avLst/>
          </a:prstGeom>
          <a:noFill/>
          <a:ln>
            <a:noFill/>
          </a:ln>
        </p:spPr>
      </p:pic>
      <p:sp>
        <p:nvSpPr>
          <p:cNvPr id="81" name="Google Shape;81;p17"/>
          <p:cNvSpPr/>
          <p:nvPr/>
        </p:nvSpPr>
        <p:spPr>
          <a:xfrm>
            <a:off x="761600" y="6396975"/>
            <a:ext cx="2944800" cy="3816000"/>
          </a:xfrm>
          <a:prstGeom prst="rect">
            <a:avLst/>
          </a:prstGeom>
          <a:solidFill>
            <a:srgbClr val="045F63">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7"/>
          <p:cNvSpPr/>
          <p:nvPr/>
        </p:nvSpPr>
        <p:spPr>
          <a:xfrm>
            <a:off x="3936038" y="6396980"/>
            <a:ext cx="2841000" cy="3816000"/>
          </a:xfrm>
          <a:prstGeom prst="rect">
            <a:avLst/>
          </a:prstGeom>
          <a:solidFill>
            <a:srgbClr val="045F63">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 name="Shape 86"/>
        <p:cNvGrpSpPr/>
        <p:nvPr/>
      </p:nvGrpSpPr>
      <p:grpSpPr>
        <a:xfrm>
          <a:off x="0" y="0"/>
          <a:ext cx="0" cy="0"/>
          <a:chOff x="0" y="0"/>
          <a:chExt cx="0" cy="0"/>
        </a:xfrm>
      </p:grpSpPr>
      <p:sp>
        <p:nvSpPr>
          <p:cNvPr id="87" name="Google Shape;87;g111913e004b_0_16"/>
          <p:cNvSpPr txBox="1"/>
          <p:nvPr/>
        </p:nvSpPr>
        <p:spPr>
          <a:xfrm>
            <a:off x="2725300" y="719003"/>
            <a:ext cx="3415800" cy="2947800"/>
          </a:xfrm>
          <a:prstGeom prst="rect">
            <a:avLst/>
          </a:prstGeom>
          <a:noFill/>
          <a:ln>
            <a:noFill/>
          </a:ln>
        </p:spPr>
        <p:txBody>
          <a:bodyPr anchorCtr="0" anchor="t" bIns="0" lIns="0" spcFirstLastPara="1" rIns="0" wrap="square" tIns="83800">
            <a:spAutoFit/>
          </a:bodyPr>
          <a:lstStyle/>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 </a:t>
            </a:r>
            <a:endParaRPr b="1" sz="1200">
              <a:solidFill>
                <a:srgbClr val="6A6565"/>
              </a:solidFill>
              <a:latin typeface="Montserrat"/>
              <a:ea typeface="Montserrat"/>
              <a:cs typeface="Montserrat"/>
              <a:sym typeface="Montserrat"/>
            </a:endParaRPr>
          </a:p>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1. Fugt et område af fugerne med vand</a:t>
            </a:r>
            <a:endParaRPr b="1" sz="1200">
              <a:solidFill>
                <a:srgbClr val="6A6565"/>
              </a:solidFill>
              <a:latin typeface="Montserrat"/>
              <a:ea typeface="Montserrat"/>
              <a:cs typeface="Montserrat"/>
              <a:sym typeface="Montserrat"/>
            </a:endParaRPr>
          </a:p>
          <a:p>
            <a:pPr indent="0" lvl="0" marL="0" marR="5080" rtl="0" algn="l">
              <a:lnSpc>
                <a:spcPct val="138900"/>
              </a:lnSpc>
              <a:spcBef>
                <a:spcPts val="0"/>
              </a:spcBef>
              <a:spcAft>
                <a:spcPts val="0"/>
              </a:spcAft>
              <a:buClr>
                <a:schemeClr val="dk1"/>
              </a:buClr>
              <a:buSzPts val="1100"/>
              <a:buFont typeface="Arial"/>
              <a:buNone/>
            </a:pPr>
            <a:r>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Clr>
                <a:schemeClr val="dk1"/>
              </a:buClr>
              <a:buSzPts val="1100"/>
              <a:buFont typeface="Arial"/>
              <a:buNone/>
            </a:pPr>
            <a:r>
              <a:rPr lang="en-US" sz="1200">
                <a:solidFill>
                  <a:srgbClr val="6A6565"/>
                </a:solidFill>
                <a:latin typeface="Montserrat Light"/>
                <a:ea typeface="Montserrat Light"/>
                <a:cs typeface="Montserrat Light"/>
                <a:sym typeface="Montserrat Light"/>
              </a:rPr>
              <a:t>Skal du for eksempel rengøre fuger i brusekabinen, så start øverst og arbejd dig nedad i kabinen - så har du nemlig altid øje på, hvordan dit rengjorte resultat ser ud. Har du mere end en enkelt flisevæg i brusekabinen, så rengør fugerne en væg ad gangen.</a:t>
            </a:r>
            <a:endParaRPr sz="1200">
              <a:solidFill>
                <a:srgbClr val="6A6565"/>
              </a:solidFill>
              <a:latin typeface="Montserrat Light"/>
              <a:ea typeface="Montserrat Light"/>
              <a:cs typeface="Montserrat Light"/>
              <a:sym typeface="Montserrat Light"/>
            </a:endParaRPr>
          </a:p>
          <a:p>
            <a:pPr indent="0" lvl="0" marL="0" marR="5080" rtl="0" algn="l">
              <a:lnSpc>
                <a:spcPct val="138900"/>
              </a:lnSpc>
              <a:spcBef>
                <a:spcPts val="0"/>
              </a:spcBef>
              <a:spcAft>
                <a:spcPts val="0"/>
              </a:spcAft>
              <a:buClr>
                <a:schemeClr val="dk1"/>
              </a:buClr>
              <a:buSzPts val="1100"/>
              <a:buFont typeface="Arial"/>
              <a:buNone/>
            </a:pPr>
            <a:r>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None/>
            </a:pPr>
            <a:r>
              <a:t/>
            </a:r>
            <a:endParaRPr sz="1200">
              <a:solidFill>
                <a:srgbClr val="6A6565"/>
              </a:solidFill>
              <a:latin typeface="Montserrat Light"/>
              <a:ea typeface="Montserrat Light"/>
              <a:cs typeface="Montserrat Light"/>
              <a:sym typeface="Montserrat Light"/>
            </a:endParaRPr>
          </a:p>
        </p:txBody>
      </p:sp>
      <p:sp>
        <p:nvSpPr>
          <p:cNvPr id="88" name="Google Shape;88;g111913e004b_0_16"/>
          <p:cNvSpPr txBox="1"/>
          <p:nvPr/>
        </p:nvSpPr>
        <p:spPr>
          <a:xfrm>
            <a:off x="2725300" y="3290443"/>
            <a:ext cx="3415800" cy="3389100"/>
          </a:xfrm>
          <a:prstGeom prst="rect">
            <a:avLst/>
          </a:prstGeom>
          <a:noFill/>
          <a:ln>
            <a:noFill/>
          </a:ln>
        </p:spPr>
        <p:txBody>
          <a:bodyPr anchorCtr="0" anchor="t" bIns="0" lIns="0" spcFirstLastPara="1" rIns="0" wrap="square" tIns="83800">
            <a:spAutoFit/>
          </a:bodyPr>
          <a:lstStyle/>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 </a:t>
            </a:r>
            <a:endParaRPr b="1" sz="1200">
              <a:solidFill>
                <a:srgbClr val="6A6565"/>
              </a:solidFill>
              <a:latin typeface="Montserrat"/>
              <a:ea typeface="Montserrat"/>
              <a:cs typeface="Montserrat"/>
              <a:sym typeface="Montserrat"/>
            </a:endParaRPr>
          </a:p>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2. Spray det samme område med universalrengøring eller eddike</a:t>
            </a:r>
            <a:endParaRPr b="1" sz="1200">
              <a:solidFill>
                <a:srgbClr val="6A6565"/>
              </a:solidFill>
              <a:latin typeface="Montserrat"/>
              <a:ea typeface="Montserrat"/>
              <a:cs typeface="Montserrat"/>
              <a:sym typeface="Montserrat"/>
            </a:endParaRPr>
          </a:p>
          <a:p>
            <a:pPr indent="0" lvl="0" marL="0" marR="5080" rtl="0" algn="l">
              <a:lnSpc>
                <a:spcPct val="138900"/>
              </a:lnSpc>
              <a:spcBef>
                <a:spcPts val="0"/>
              </a:spcBef>
              <a:spcAft>
                <a:spcPts val="0"/>
              </a:spcAft>
              <a:buClr>
                <a:schemeClr val="dk1"/>
              </a:buClr>
              <a:buSzPts val="1100"/>
              <a:buFont typeface="Arial"/>
              <a:buNone/>
            </a:pPr>
            <a:r>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Clr>
                <a:schemeClr val="dk1"/>
              </a:buClr>
              <a:buSzPts val="1100"/>
              <a:buFont typeface="Arial"/>
              <a:buNone/>
            </a:pPr>
            <a:r>
              <a:rPr lang="en-US" sz="1200">
                <a:solidFill>
                  <a:srgbClr val="6A6565"/>
                </a:solidFill>
                <a:latin typeface="Montserrat Light"/>
                <a:ea typeface="Montserrat Light"/>
                <a:cs typeface="Montserrat Light"/>
                <a:sym typeface="Montserrat Light"/>
              </a:rPr>
              <a:t>Rengør først med almindelig universalrengøringsmiddel for at fjerne snavs og fedt fra fugerne. Er der stadig kalk eller misfarvninger, så anvend herefter en opløsning af 1 dl husholdningseddike og 2 dl sur opvaskemiddel eller brug eddikesyre doseret efter anvisningen på emballagen.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Clr>
                <a:schemeClr val="dk1"/>
              </a:buClr>
              <a:buSzPts val="1100"/>
              <a:buFont typeface="Arial"/>
              <a:buNone/>
            </a:pPr>
            <a:r>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Clr>
                <a:schemeClr val="dk1"/>
              </a:buClr>
              <a:buSzPts val="1100"/>
              <a:buFont typeface="Arial"/>
              <a:buNone/>
            </a:pPr>
            <a:r>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None/>
            </a:pPr>
            <a:r>
              <a:t/>
            </a:r>
            <a:endParaRPr sz="1200">
              <a:solidFill>
                <a:srgbClr val="6A6565"/>
              </a:solidFill>
              <a:latin typeface="Montserrat Light"/>
              <a:ea typeface="Montserrat Light"/>
              <a:cs typeface="Montserrat Light"/>
              <a:sym typeface="Montserrat Light"/>
            </a:endParaRPr>
          </a:p>
        </p:txBody>
      </p:sp>
      <p:sp>
        <p:nvSpPr>
          <p:cNvPr id="89" name="Google Shape;89;g111913e004b_0_16"/>
          <p:cNvSpPr txBox="1"/>
          <p:nvPr/>
        </p:nvSpPr>
        <p:spPr>
          <a:xfrm>
            <a:off x="2725300" y="6085834"/>
            <a:ext cx="3415800" cy="2106300"/>
          </a:xfrm>
          <a:prstGeom prst="rect">
            <a:avLst/>
          </a:prstGeom>
          <a:noFill/>
          <a:ln>
            <a:noFill/>
          </a:ln>
        </p:spPr>
        <p:txBody>
          <a:bodyPr anchorCtr="0" anchor="t" bIns="0" lIns="0" spcFirstLastPara="1" rIns="0" wrap="square" tIns="83800">
            <a:spAutoFit/>
          </a:bodyPr>
          <a:lstStyle/>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 </a:t>
            </a:r>
            <a:endParaRPr b="1" sz="1200">
              <a:solidFill>
                <a:srgbClr val="6A6565"/>
              </a:solidFill>
              <a:latin typeface="Montserrat"/>
              <a:ea typeface="Montserrat"/>
              <a:cs typeface="Montserrat"/>
              <a:sym typeface="Montserrat"/>
            </a:endParaRPr>
          </a:p>
          <a:p>
            <a:pPr indent="0" lvl="0" marL="12700" marR="0" rtl="0" algn="l">
              <a:lnSpc>
                <a:spcPct val="100000"/>
              </a:lnSpc>
              <a:spcBef>
                <a:spcPts val="0"/>
              </a:spcBef>
              <a:spcAft>
                <a:spcPts val="0"/>
              </a:spcAft>
              <a:buSzPts val="1100"/>
              <a:buNone/>
            </a:pPr>
            <a:r>
              <a:rPr b="1" lang="en-US" sz="1200">
                <a:solidFill>
                  <a:srgbClr val="6A6565"/>
                </a:solidFill>
                <a:latin typeface="Montserrat"/>
                <a:ea typeface="Montserrat"/>
                <a:cs typeface="Montserrat"/>
                <a:sym typeface="Montserrat"/>
              </a:rPr>
              <a:t>3. Brug en tandbørste og  skrub fugerne grundigt frem og tilbage</a:t>
            </a:r>
            <a:endParaRPr b="1" sz="1200">
              <a:solidFill>
                <a:srgbClr val="6A6565"/>
              </a:solidFill>
              <a:latin typeface="Montserrat"/>
              <a:ea typeface="Montserrat"/>
              <a:cs typeface="Montserrat"/>
              <a:sym typeface="Montserrat"/>
            </a:endParaRPr>
          </a:p>
          <a:p>
            <a:pPr indent="0" lvl="0" marL="12700" marR="5080" rtl="0" algn="l">
              <a:lnSpc>
                <a:spcPct val="138900"/>
              </a:lnSpc>
              <a:spcBef>
                <a:spcPts val="0"/>
              </a:spcBef>
              <a:spcAft>
                <a:spcPts val="0"/>
              </a:spcAft>
              <a:buClr>
                <a:schemeClr val="dk1"/>
              </a:buClr>
              <a:buSzPts val="1100"/>
              <a:buFont typeface="Arial"/>
              <a:buNone/>
            </a:pPr>
            <a:r>
              <a:rPr lang="en-US" sz="1200">
                <a:solidFill>
                  <a:srgbClr val="6A6565"/>
                </a:solidFill>
                <a:latin typeface="Montserrat Light"/>
                <a:ea typeface="Montserrat Light"/>
                <a:cs typeface="Montserrat Light"/>
                <a:sym typeface="Montserrat Light"/>
              </a:rPr>
              <a:t>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Clr>
                <a:schemeClr val="dk1"/>
              </a:buClr>
              <a:buSzPts val="1100"/>
              <a:buFont typeface="Arial"/>
              <a:buNone/>
            </a:pPr>
            <a:r>
              <a:rPr lang="en-US" sz="1200">
                <a:solidFill>
                  <a:srgbClr val="6A6565"/>
                </a:solidFill>
                <a:latin typeface="Montserrat Light"/>
                <a:ea typeface="Montserrat Light"/>
                <a:cs typeface="Montserrat Light"/>
                <a:sym typeface="Montserrat Light"/>
              </a:rPr>
              <a:t>Du kan til dette bruge  en tandbørste. Du kan både skrubbe frem og tilbage og med cirkulerende bevægelser, hvis der er mange misfarvninger, der skal fjernes.</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None/>
            </a:pPr>
            <a:r>
              <a:t/>
            </a:r>
            <a:endParaRPr sz="1200">
              <a:solidFill>
                <a:srgbClr val="6A6565"/>
              </a:solidFill>
              <a:latin typeface="Montserrat Light"/>
              <a:ea typeface="Montserrat Light"/>
              <a:cs typeface="Montserrat Light"/>
              <a:sym typeface="Montserrat Light"/>
            </a:endParaRPr>
          </a:p>
        </p:txBody>
      </p:sp>
      <p:sp>
        <p:nvSpPr>
          <p:cNvPr id="90" name="Google Shape;90;g111913e004b_0_16"/>
          <p:cNvSpPr txBox="1"/>
          <p:nvPr/>
        </p:nvSpPr>
        <p:spPr>
          <a:xfrm>
            <a:off x="2725300" y="8295412"/>
            <a:ext cx="3415800" cy="1665000"/>
          </a:xfrm>
          <a:prstGeom prst="rect">
            <a:avLst/>
          </a:prstGeom>
          <a:noFill/>
          <a:ln>
            <a:noFill/>
          </a:ln>
        </p:spPr>
        <p:txBody>
          <a:bodyPr anchorCtr="0" anchor="t" bIns="0" lIns="0" spcFirstLastPara="1" rIns="0" wrap="square" tIns="83800">
            <a:spAutoFit/>
          </a:bodyPr>
          <a:lstStyle/>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 </a:t>
            </a:r>
            <a:endParaRPr b="1" sz="1200">
              <a:solidFill>
                <a:srgbClr val="6A6565"/>
              </a:solidFill>
              <a:latin typeface="Montserrat"/>
              <a:ea typeface="Montserrat"/>
              <a:cs typeface="Montserrat"/>
              <a:sym typeface="Montserrat"/>
            </a:endParaRPr>
          </a:p>
          <a:p>
            <a:pPr indent="0" lvl="0" marL="12700" marR="0" rtl="0" algn="l">
              <a:lnSpc>
                <a:spcPct val="100000"/>
              </a:lnSpc>
              <a:spcBef>
                <a:spcPts val="0"/>
              </a:spcBef>
              <a:spcAft>
                <a:spcPts val="0"/>
              </a:spcAft>
              <a:buClr>
                <a:schemeClr val="dk1"/>
              </a:buClr>
              <a:buSzPts val="1100"/>
              <a:buFont typeface="Arial"/>
              <a:buNone/>
            </a:pPr>
            <a:r>
              <a:rPr b="1" lang="en-US" sz="1200">
                <a:solidFill>
                  <a:srgbClr val="6A6565"/>
                </a:solidFill>
                <a:latin typeface="Montserrat"/>
                <a:ea typeface="Montserrat"/>
                <a:cs typeface="Montserrat"/>
                <a:sym typeface="Montserrat"/>
              </a:rPr>
              <a:t>4. Skyl efter med vand og nyd resultatet</a:t>
            </a:r>
            <a:endParaRPr b="1" sz="1200">
              <a:solidFill>
                <a:srgbClr val="6A6565"/>
              </a:solidFill>
              <a:latin typeface="Montserrat"/>
              <a:ea typeface="Montserrat"/>
              <a:cs typeface="Montserrat"/>
              <a:sym typeface="Montserrat"/>
            </a:endParaRPr>
          </a:p>
          <a:p>
            <a:pPr indent="0" lvl="0" marL="0" marR="5080" rtl="0" algn="l">
              <a:lnSpc>
                <a:spcPct val="138900"/>
              </a:lnSpc>
              <a:spcBef>
                <a:spcPts val="0"/>
              </a:spcBef>
              <a:spcAft>
                <a:spcPts val="0"/>
              </a:spcAft>
              <a:buClr>
                <a:schemeClr val="dk1"/>
              </a:buClr>
              <a:buSzPts val="1100"/>
              <a:buFont typeface="Arial"/>
              <a:buNone/>
            </a:pPr>
            <a:r>
              <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Clr>
                <a:schemeClr val="dk1"/>
              </a:buClr>
              <a:buSzPts val="1100"/>
              <a:buFont typeface="Arial"/>
              <a:buNone/>
            </a:pPr>
            <a:r>
              <a:rPr lang="en-US" sz="1200">
                <a:solidFill>
                  <a:srgbClr val="6A6565"/>
                </a:solidFill>
                <a:latin typeface="Montserrat Light"/>
                <a:ea typeface="Montserrat Light"/>
                <a:cs typeface="Montserrat Light"/>
                <a:sym typeface="Montserrat Light"/>
              </a:rPr>
              <a:t>Så der er bare tilbage at skylle godt efter med vand og nyde synet af af dit arbejde - flotte og fuldkommen rene fuger.</a:t>
            </a:r>
            <a:endParaRPr sz="1200">
              <a:solidFill>
                <a:srgbClr val="6A6565"/>
              </a:solidFill>
              <a:latin typeface="Montserrat Light"/>
              <a:ea typeface="Montserrat Light"/>
              <a:cs typeface="Montserrat Light"/>
              <a:sym typeface="Montserrat Light"/>
            </a:endParaRPr>
          </a:p>
          <a:p>
            <a:pPr indent="0" lvl="0" marL="12700" marR="5080" rtl="0" algn="l">
              <a:lnSpc>
                <a:spcPct val="138900"/>
              </a:lnSpc>
              <a:spcBef>
                <a:spcPts val="0"/>
              </a:spcBef>
              <a:spcAft>
                <a:spcPts val="0"/>
              </a:spcAft>
              <a:buNone/>
            </a:pPr>
            <a:r>
              <a:t/>
            </a:r>
            <a:endParaRPr sz="1200">
              <a:solidFill>
                <a:srgbClr val="6A6565"/>
              </a:solidFill>
              <a:latin typeface="Montserrat Light"/>
              <a:ea typeface="Montserrat Light"/>
              <a:cs typeface="Montserrat Light"/>
              <a:sym typeface="Montserrat Light"/>
            </a:endParaRPr>
          </a:p>
        </p:txBody>
      </p:sp>
      <p:sp>
        <p:nvSpPr>
          <p:cNvPr id="91" name="Google Shape;91;g111913e004b_0_16"/>
          <p:cNvSpPr txBox="1"/>
          <p:nvPr>
            <p:ph type="title"/>
          </p:nvPr>
        </p:nvSpPr>
        <p:spPr>
          <a:xfrm>
            <a:off x="749586" y="361784"/>
            <a:ext cx="2759700" cy="474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4 trin</a:t>
            </a:r>
            <a:endParaRPr/>
          </a:p>
        </p:txBody>
      </p:sp>
      <p:sp>
        <p:nvSpPr>
          <p:cNvPr id="92" name="Google Shape;92;g111913e004b_0_16"/>
          <p:cNvSpPr txBox="1"/>
          <p:nvPr/>
        </p:nvSpPr>
        <p:spPr>
          <a:xfrm>
            <a:off x="6532680" y="901703"/>
            <a:ext cx="82500" cy="135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lang="en-US" sz="800">
                <a:solidFill>
                  <a:srgbClr val="6A6565"/>
                </a:solidFill>
                <a:latin typeface="Montserrat Light"/>
                <a:ea typeface="Montserrat Light"/>
                <a:cs typeface="Montserrat Light"/>
                <a:sym typeface="Montserrat Light"/>
              </a:rPr>
              <a:t>3</a:t>
            </a:r>
            <a:endParaRPr sz="800">
              <a:latin typeface="Montserrat Light"/>
              <a:ea typeface="Montserrat Light"/>
              <a:cs typeface="Montserrat Light"/>
              <a:sym typeface="Montserrat Light"/>
            </a:endParaRPr>
          </a:p>
        </p:txBody>
      </p:sp>
      <p:pic>
        <p:nvPicPr>
          <p:cNvPr id="93" name="Google Shape;93;g111913e004b_0_16"/>
          <p:cNvPicPr preferRelativeResize="0"/>
          <p:nvPr/>
        </p:nvPicPr>
        <p:blipFill>
          <a:blip r:embed="rId3">
            <a:alphaModFix/>
          </a:blip>
          <a:stretch>
            <a:fillRect/>
          </a:stretch>
        </p:blipFill>
        <p:spPr>
          <a:xfrm>
            <a:off x="749575" y="1251493"/>
            <a:ext cx="1626325" cy="1626325"/>
          </a:xfrm>
          <a:prstGeom prst="rect">
            <a:avLst/>
          </a:prstGeom>
          <a:noFill/>
          <a:ln>
            <a:noFill/>
          </a:ln>
        </p:spPr>
      </p:pic>
      <p:pic>
        <p:nvPicPr>
          <p:cNvPr id="94" name="Google Shape;94;g111913e004b_0_16"/>
          <p:cNvPicPr preferRelativeResize="0"/>
          <p:nvPr/>
        </p:nvPicPr>
        <p:blipFill rotWithShape="1">
          <a:blip r:embed="rId4">
            <a:alphaModFix/>
          </a:blip>
          <a:srcRect b="0" l="0" r="13382" t="0"/>
          <a:stretch/>
        </p:blipFill>
        <p:spPr>
          <a:xfrm>
            <a:off x="749575" y="3658680"/>
            <a:ext cx="1626324" cy="1626326"/>
          </a:xfrm>
          <a:prstGeom prst="rect">
            <a:avLst/>
          </a:prstGeom>
          <a:noFill/>
          <a:ln>
            <a:noFill/>
          </a:ln>
        </p:spPr>
      </p:pic>
      <p:pic>
        <p:nvPicPr>
          <p:cNvPr id="95" name="Google Shape;95;g111913e004b_0_16"/>
          <p:cNvPicPr preferRelativeResize="0"/>
          <p:nvPr/>
        </p:nvPicPr>
        <p:blipFill>
          <a:blip r:embed="rId5">
            <a:alphaModFix/>
          </a:blip>
          <a:stretch>
            <a:fillRect/>
          </a:stretch>
        </p:blipFill>
        <p:spPr>
          <a:xfrm>
            <a:off x="749575" y="6325817"/>
            <a:ext cx="1626325" cy="1626325"/>
          </a:xfrm>
          <a:prstGeom prst="rect">
            <a:avLst/>
          </a:prstGeom>
          <a:noFill/>
          <a:ln>
            <a:noFill/>
          </a:ln>
        </p:spPr>
      </p:pic>
      <p:pic>
        <p:nvPicPr>
          <p:cNvPr id="96" name="Google Shape;96;g111913e004b_0_16"/>
          <p:cNvPicPr preferRelativeResize="0"/>
          <p:nvPr/>
        </p:nvPicPr>
        <p:blipFill>
          <a:blip r:embed="rId6">
            <a:alphaModFix/>
          </a:blip>
          <a:stretch>
            <a:fillRect/>
          </a:stretch>
        </p:blipFill>
        <p:spPr>
          <a:xfrm>
            <a:off x="874625" y="8439792"/>
            <a:ext cx="1376224" cy="1376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 name="Shape 100"/>
        <p:cNvGrpSpPr/>
        <p:nvPr/>
      </p:nvGrpSpPr>
      <p:grpSpPr>
        <a:xfrm>
          <a:off x="0" y="0"/>
          <a:ext cx="0" cy="0"/>
          <a:chOff x="0" y="0"/>
          <a:chExt cx="0" cy="0"/>
        </a:xfrm>
      </p:grpSpPr>
      <p:sp>
        <p:nvSpPr>
          <p:cNvPr id="101" name="Google Shape;101;g115ee45ea55_0_15"/>
          <p:cNvSpPr txBox="1"/>
          <p:nvPr/>
        </p:nvSpPr>
        <p:spPr>
          <a:xfrm>
            <a:off x="762000" y="906681"/>
            <a:ext cx="866100" cy="130800"/>
          </a:xfrm>
          <a:prstGeom prst="rect">
            <a:avLst/>
          </a:prstGeom>
          <a:noFill/>
          <a:ln>
            <a:noFill/>
          </a:ln>
        </p:spPr>
        <p:txBody>
          <a:bodyPr anchorCtr="0" anchor="t" bIns="0" lIns="0" spcFirstLastPara="1" rIns="0" wrap="square" tIns="7600">
            <a:spAutoFit/>
          </a:bodyPr>
          <a:lstStyle/>
          <a:p>
            <a:pPr indent="0" lvl="0" marL="0" marR="0" rtl="0" algn="l">
              <a:lnSpc>
                <a:spcPct val="100000"/>
              </a:lnSpc>
              <a:spcBef>
                <a:spcPts val="0"/>
              </a:spcBef>
              <a:spcAft>
                <a:spcPts val="0"/>
              </a:spcAft>
              <a:buNone/>
            </a:pPr>
            <a:r>
              <a:rPr b="1" lang="en-US" sz="800">
                <a:solidFill>
                  <a:srgbClr val="6A6565"/>
                </a:solidFill>
                <a:latin typeface="Montserrat"/>
                <a:ea typeface="Montserrat"/>
                <a:cs typeface="Montserrat"/>
                <a:sym typeface="Montserrat"/>
              </a:rPr>
              <a:t>SECTION TITLE</a:t>
            </a:r>
            <a:endParaRPr sz="800">
              <a:latin typeface="Montserrat"/>
              <a:ea typeface="Montserrat"/>
              <a:cs typeface="Montserrat"/>
              <a:sym typeface="Montserrat"/>
            </a:endParaRPr>
          </a:p>
        </p:txBody>
      </p:sp>
      <p:grpSp>
        <p:nvGrpSpPr>
          <p:cNvPr id="102" name="Google Shape;102;g115ee45ea55_0_15"/>
          <p:cNvGrpSpPr/>
          <p:nvPr/>
        </p:nvGrpSpPr>
        <p:grpSpPr>
          <a:xfrm>
            <a:off x="0" y="0"/>
            <a:ext cx="6799427" cy="10692003"/>
            <a:chOff x="0" y="0"/>
            <a:chExt cx="6799427" cy="10692003"/>
          </a:xfrm>
        </p:grpSpPr>
        <p:sp>
          <p:nvSpPr>
            <p:cNvPr id="103" name="Google Shape;103;g115ee45ea55_0_15"/>
            <p:cNvSpPr/>
            <p:nvPr/>
          </p:nvSpPr>
          <p:spPr>
            <a:xfrm>
              <a:off x="3780002" y="763591"/>
              <a:ext cx="3019425" cy="0"/>
            </a:xfrm>
            <a:custGeom>
              <a:rect b="b" l="l" r="r" t="t"/>
              <a:pathLst>
                <a:path extrusionOk="0" h="120000" w="3019425">
                  <a:moveTo>
                    <a:pt x="0" y="0"/>
                  </a:moveTo>
                  <a:lnTo>
                    <a:pt x="3019151" y="0"/>
                  </a:lnTo>
                </a:path>
              </a:pathLst>
            </a:custGeom>
            <a:noFill/>
            <a:ln cap="flat" cmpd="sng" w="9525">
              <a:solidFill>
                <a:srgbClr val="6A656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04" name="Google Shape;104;g115ee45ea55_0_15"/>
            <p:cNvPicPr preferRelativeResize="0"/>
            <p:nvPr/>
          </p:nvPicPr>
          <p:blipFill rotWithShape="1">
            <a:blip r:embed="rId3">
              <a:alphaModFix/>
            </a:blip>
            <a:srcRect b="0" l="0" r="0" t="0"/>
            <a:stretch/>
          </p:blipFill>
          <p:spPr>
            <a:xfrm>
              <a:off x="0" y="0"/>
              <a:ext cx="3780002" cy="10692003"/>
            </a:xfrm>
            <a:prstGeom prst="rect">
              <a:avLst/>
            </a:prstGeom>
            <a:noFill/>
            <a:ln>
              <a:noFill/>
            </a:ln>
          </p:spPr>
        </p:pic>
      </p:grpSp>
      <p:sp>
        <p:nvSpPr>
          <p:cNvPr id="105" name="Google Shape;105;g115ee45ea55_0_15"/>
          <p:cNvSpPr txBox="1"/>
          <p:nvPr/>
        </p:nvSpPr>
        <p:spPr>
          <a:xfrm>
            <a:off x="749011" y="965203"/>
            <a:ext cx="891600" cy="135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t/>
            </a:r>
            <a:endParaRPr sz="800">
              <a:latin typeface="Montserrat"/>
              <a:ea typeface="Montserrat"/>
              <a:cs typeface="Montserrat"/>
              <a:sym typeface="Montserrat"/>
            </a:endParaRPr>
          </a:p>
        </p:txBody>
      </p:sp>
      <p:sp>
        <p:nvSpPr>
          <p:cNvPr id="106" name="Google Shape;106;g115ee45ea55_0_15"/>
          <p:cNvSpPr txBox="1"/>
          <p:nvPr/>
        </p:nvSpPr>
        <p:spPr>
          <a:xfrm>
            <a:off x="4119449" y="3215836"/>
            <a:ext cx="2778900" cy="4686900"/>
          </a:xfrm>
          <a:prstGeom prst="rect">
            <a:avLst/>
          </a:prstGeom>
          <a:noFill/>
          <a:ln>
            <a:noFill/>
          </a:ln>
        </p:spPr>
        <p:txBody>
          <a:bodyPr anchorCtr="0" anchor="t" bIns="0" lIns="0" spcFirstLastPara="1" rIns="0" wrap="square" tIns="83800">
            <a:spAutoFit/>
          </a:bodyPr>
          <a:lstStyle/>
          <a:p>
            <a:pPr indent="0" lvl="0" marL="12700" marR="5080" rtl="0" algn="l">
              <a:lnSpc>
                <a:spcPct val="200000"/>
              </a:lnSpc>
              <a:spcBef>
                <a:spcPts val="0"/>
              </a:spcBef>
              <a:spcAft>
                <a:spcPts val="0"/>
              </a:spcAft>
              <a:buNone/>
            </a:pPr>
            <a:r>
              <a:rPr lang="en-US" sz="1300">
                <a:solidFill>
                  <a:srgbClr val="055A5E"/>
                </a:solidFill>
                <a:latin typeface="Montserrat Light"/>
                <a:ea typeface="Montserrat Light"/>
                <a:cs typeface="Montserrat Light"/>
                <a:sym typeface="Montserrat Light"/>
              </a:rPr>
              <a:t>Er dine fuger angrebet af skimmelsvamp eller andre mikrobiologiske kulturer, kan du evt. anvende et svampedræbende desinfektionsmiddel, som fx Rodalon, frem for klor. Klor er ikke godt for indeklimaet. Du kan også anvende midler som Protox eller Hysan, som er specielt beregnet til fjernelse af skimmelsvamp</a:t>
            </a:r>
            <a:endParaRPr sz="1300">
              <a:latin typeface="Montserrat Light"/>
              <a:ea typeface="Montserrat Light"/>
              <a:cs typeface="Montserrat Light"/>
              <a:sym typeface="Montserrat Light"/>
            </a:endParaRPr>
          </a:p>
        </p:txBody>
      </p:sp>
      <p:sp>
        <p:nvSpPr>
          <p:cNvPr id="107" name="Google Shape;107;g115ee45ea55_0_15"/>
          <p:cNvSpPr txBox="1"/>
          <p:nvPr>
            <p:ph type="title"/>
          </p:nvPr>
        </p:nvSpPr>
        <p:spPr>
          <a:xfrm>
            <a:off x="475289" y="1714630"/>
            <a:ext cx="6612300" cy="987600"/>
          </a:xfrm>
          <a:prstGeom prst="rect">
            <a:avLst/>
          </a:prstGeom>
          <a:noFill/>
          <a:ln>
            <a:noFill/>
          </a:ln>
        </p:spPr>
        <p:txBody>
          <a:bodyPr anchorCtr="0" anchor="t" bIns="0" lIns="0" spcFirstLastPara="1" rIns="0" wrap="square" tIns="12700">
            <a:spAutoFit/>
          </a:bodyPr>
          <a:lstStyle/>
          <a:p>
            <a:pPr indent="0" lvl="0" marL="3655695" marR="5080" rtl="0" algn="l">
              <a:lnSpc>
                <a:spcPct val="111100"/>
              </a:lnSpc>
              <a:spcBef>
                <a:spcPts val="0"/>
              </a:spcBef>
              <a:spcAft>
                <a:spcPts val="0"/>
              </a:spcAft>
              <a:buNone/>
            </a:pPr>
            <a:r>
              <a:rPr lang="en-US"/>
              <a:t>Ekstra - brug af Rodalon</a:t>
            </a:r>
            <a:endParaRPr/>
          </a:p>
        </p:txBody>
      </p:sp>
      <p:sp>
        <p:nvSpPr>
          <p:cNvPr id="108" name="Google Shape;108;g115ee45ea55_0_15"/>
          <p:cNvSpPr txBox="1"/>
          <p:nvPr/>
        </p:nvSpPr>
        <p:spPr>
          <a:xfrm>
            <a:off x="6496360" y="901703"/>
            <a:ext cx="159900" cy="135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lang="en-US" sz="800">
                <a:solidFill>
                  <a:srgbClr val="6A6565"/>
                </a:solidFill>
                <a:latin typeface="Montserrat Light"/>
                <a:ea typeface="Montserrat Light"/>
                <a:cs typeface="Montserrat Light"/>
                <a:sym typeface="Montserrat Light"/>
              </a:rPr>
              <a:t>20</a:t>
            </a:r>
            <a:endParaRPr sz="800">
              <a:latin typeface="Montserrat Light"/>
              <a:ea typeface="Montserrat Light"/>
              <a:cs typeface="Montserrat Light"/>
              <a:sym typeface="Montserrat Light"/>
            </a:endParaRPr>
          </a:p>
        </p:txBody>
      </p:sp>
      <p:pic>
        <p:nvPicPr>
          <p:cNvPr id="109" name="Google Shape;109;g115ee45ea55_0_15"/>
          <p:cNvPicPr preferRelativeResize="0"/>
          <p:nvPr/>
        </p:nvPicPr>
        <p:blipFill rotWithShape="1">
          <a:blip r:embed="rId4">
            <a:alphaModFix/>
          </a:blip>
          <a:srcRect b="0" l="45728" r="0" t="0"/>
          <a:stretch/>
        </p:blipFill>
        <p:spPr>
          <a:xfrm>
            <a:off x="0" y="0"/>
            <a:ext cx="3795126" cy="1069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 name="Shape 113"/>
        <p:cNvGrpSpPr/>
        <p:nvPr/>
      </p:nvGrpSpPr>
      <p:grpSpPr>
        <a:xfrm>
          <a:off x="0" y="0"/>
          <a:ext cx="0" cy="0"/>
          <a:chOff x="0" y="0"/>
          <a:chExt cx="0" cy="0"/>
        </a:xfrm>
      </p:grpSpPr>
      <p:sp>
        <p:nvSpPr>
          <p:cNvPr id="114" name="Google Shape;114;p10"/>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DFD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p10"/>
          <p:cNvSpPr txBox="1"/>
          <p:nvPr/>
        </p:nvSpPr>
        <p:spPr>
          <a:xfrm>
            <a:off x="749300" y="1915158"/>
            <a:ext cx="6036300" cy="4485900"/>
          </a:xfrm>
          <a:prstGeom prst="rect">
            <a:avLst/>
          </a:prstGeom>
          <a:noFill/>
          <a:ln>
            <a:noFill/>
          </a:ln>
        </p:spPr>
        <p:txBody>
          <a:bodyPr anchorCtr="0" anchor="t" bIns="0" lIns="0" spcFirstLastPara="1" rIns="0" wrap="square" tIns="83800">
            <a:spAutoFit/>
          </a:bodyPr>
          <a:lstStyle/>
          <a:p>
            <a:pPr indent="0" lvl="0" marL="0" marR="0" rtl="0" algn="l">
              <a:lnSpc>
                <a:spcPct val="150000"/>
              </a:lnSpc>
              <a:spcBef>
                <a:spcPts val="0"/>
              </a:spcBef>
              <a:spcAft>
                <a:spcPts val="0"/>
              </a:spcAft>
              <a:buNone/>
            </a:pPr>
            <a:r>
              <a:rPr lang="en-US" sz="1300">
                <a:solidFill>
                  <a:srgbClr val="222222"/>
                </a:solidFill>
                <a:highlight>
                  <a:srgbClr val="FFFFFF"/>
                </a:highlight>
                <a:latin typeface="Montserrat"/>
                <a:ea typeface="Montserrat"/>
                <a:cs typeface="Montserrat"/>
                <a:sym typeface="Montserrat"/>
              </a:rPr>
              <a:t>Med hyppig udluftning og aftørring af fliserne efter hvert bad bliver det lettere og hurtigere at gøre rent.</a:t>
            </a:r>
            <a:endParaRPr sz="1300">
              <a:solidFill>
                <a:srgbClr val="222222"/>
              </a:solidFill>
              <a:highlight>
                <a:srgbClr val="FFFFFF"/>
              </a:highlight>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300">
              <a:solidFill>
                <a:srgbClr val="222222"/>
              </a:solidFill>
              <a:highlight>
                <a:srgbClr val="FFFFFF"/>
              </a:highlight>
              <a:latin typeface="Montserrat"/>
              <a:ea typeface="Montserrat"/>
              <a:cs typeface="Montserrat"/>
              <a:sym typeface="Montserrat"/>
            </a:endParaRPr>
          </a:p>
          <a:p>
            <a:pPr indent="0" lvl="0" marL="0" marR="0" rtl="0" algn="l">
              <a:lnSpc>
                <a:spcPct val="150000"/>
              </a:lnSpc>
              <a:spcBef>
                <a:spcPts val="0"/>
              </a:spcBef>
              <a:spcAft>
                <a:spcPts val="0"/>
              </a:spcAft>
              <a:buNone/>
            </a:pPr>
            <a:r>
              <a:rPr lang="en-US" sz="1300">
                <a:solidFill>
                  <a:srgbClr val="222222"/>
                </a:solidFill>
                <a:highlight>
                  <a:srgbClr val="FFFFFF"/>
                </a:highlight>
                <a:latin typeface="Montserrat"/>
                <a:ea typeface="Montserrat"/>
                <a:cs typeface="Montserrat"/>
                <a:sym typeface="Montserrat"/>
              </a:rPr>
              <a:t>Sørg også for altid at lufte godt ud i både køkken og badeværelse. Hvis der ikke er fugtigt, kan skimmelsvamp ikke vokse. Hold altid fugerne rene og tør dem af, når du er færdig med at bade eller vaske op. Du skal også tørre fliserne, så kalk og snavs ikke sætter sig.</a:t>
            </a:r>
            <a:endParaRPr sz="1300">
              <a:solidFill>
                <a:srgbClr val="222222"/>
              </a:solidFill>
              <a:highlight>
                <a:srgbClr val="FFFFFF"/>
              </a:highlight>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300">
              <a:solidFill>
                <a:srgbClr val="222222"/>
              </a:solidFill>
              <a:highlight>
                <a:srgbClr val="FFFFFF"/>
              </a:highlight>
              <a:latin typeface="Montserrat"/>
              <a:ea typeface="Montserrat"/>
              <a:cs typeface="Montserrat"/>
              <a:sym typeface="Montserrat"/>
            </a:endParaRPr>
          </a:p>
          <a:p>
            <a:pPr indent="0" lvl="0" marL="0" marR="0" rtl="0" algn="l">
              <a:lnSpc>
                <a:spcPct val="150000"/>
              </a:lnSpc>
              <a:spcBef>
                <a:spcPts val="0"/>
              </a:spcBef>
              <a:spcAft>
                <a:spcPts val="0"/>
              </a:spcAft>
              <a:buNone/>
            </a:pPr>
            <a:r>
              <a:rPr lang="en-US" sz="1300">
                <a:solidFill>
                  <a:srgbClr val="222222"/>
                </a:solidFill>
                <a:highlight>
                  <a:srgbClr val="FFFFFF"/>
                </a:highlight>
                <a:latin typeface="Montserrat"/>
                <a:ea typeface="Montserrat"/>
                <a:cs typeface="Montserrat"/>
                <a:sym typeface="Montserrat"/>
              </a:rPr>
              <a:t>Hvis der først sætter sig kalk på dem, er det nemmere for skimmelsvamp at sætte sig i dem. Man kan sige, at den ene slags skidt leder til den anden, så hvis du holder fugerne tørre og rene, bliver det svært for snavset at sætte sig.</a:t>
            </a:r>
            <a:endParaRPr sz="1300">
              <a:solidFill>
                <a:srgbClr val="222222"/>
              </a:solidFill>
              <a:highlight>
                <a:srgbClr val="FFFFFF"/>
              </a:highlight>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300">
              <a:solidFill>
                <a:srgbClr val="222222"/>
              </a:solidFill>
              <a:highlight>
                <a:srgbClr val="FFFFFF"/>
              </a:highlight>
              <a:latin typeface="Montserrat"/>
              <a:ea typeface="Montserrat"/>
              <a:cs typeface="Montserrat"/>
              <a:sym typeface="Montserrat"/>
            </a:endParaRPr>
          </a:p>
          <a:p>
            <a:pPr indent="0" lvl="0" marL="0" marR="5080" rtl="0" algn="just">
              <a:lnSpc>
                <a:spcPct val="138900"/>
              </a:lnSpc>
              <a:spcBef>
                <a:spcPts val="0"/>
              </a:spcBef>
              <a:spcAft>
                <a:spcPts val="0"/>
              </a:spcAft>
              <a:buClr>
                <a:schemeClr val="dk1"/>
              </a:buClr>
              <a:buSzPts val="1100"/>
              <a:buFont typeface="Arial"/>
              <a:buNone/>
            </a:pPr>
            <a:r>
              <a:t/>
            </a:r>
            <a:endParaRPr b="1" i="0" sz="1400" u="none" cap="none" strike="noStrike">
              <a:solidFill>
                <a:srgbClr val="055A5E"/>
              </a:solidFill>
              <a:latin typeface="Montserrat"/>
              <a:ea typeface="Montserrat"/>
              <a:cs typeface="Montserrat"/>
              <a:sym typeface="Montserrat"/>
            </a:endParaRPr>
          </a:p>
          <a:p>
            <a:pPr indent="0" lvl="0" marL="12700" marR="5080" rtl="0" algn="just">
              <a:lnSpc>
                <a:spcPct val="138900"/>
              </a:lnSpc>
              <a:spcBef>
                <a:spcPts val="0"/>
              </a:spcBef>
              <a:spcAft>
                <a:spcPts val="0"/>
              </a:spcAft>
              <a:buClr>
                <a:srgbClr val="000000"/>
              </a:buClr>
              <a:buSzPts val="1300"/>
              <a:buFont typeface="Arial"/>
              <a:buNone/>
            </a:pPr>
            <a:r>
              <a:t/>
            </a:r>
            <a:endParaRPr b="0" i="0" sz="1300" u="none" cap="none" strike="noStrike">
              <a:solidFill>
                <a:srgbClr val="055A5E"/>
              </a:solidFill>
              <a:latin typeface="Montserrat Light"/>
              <a:ea typeface="Montserrat Light"/>
              <a:cs typeface="Montserrat Light"/>
              <a:sym typeface="Montserrat Light"/>
            </a:endParaRPr>
          </a:p>
        </p:txBody>
      </p:sp>
      <p:sp>
        <p:nvSpPr>
          <p:cNvPr id="116" name="Google Shape;116;p10"/>
          <p:cNvSpPr txBox="1"/>
          <p:nvPr>
            <p:ph type="title"/>
          </p:nvPr>
        </p:nvSpPr>
        <p:spPr>
          <a:xfrm>
            <a:off x="717500" y="1285475"/>
            <a:ext cx="6252300" cy="2526600"/>
          </a:xfrm>
          <a:prstGeom prst="rect">
            <a:avLst/>
          </a:prstGeom>
          <a:noFill/>
          <a:ln>
            <a:noFill/>
          </a:ln>
        </p:spPr>
        <p:txBody>
          <a:bodyPr anchorCtr="0" anchor="t" bIns="0" lIns="0" spcFirstLastPara="1" rIns="0" wrap="square" tIns="12700">
            <a:spAutoFit/>
          </a:bodyPr>
          <a:lstStyle/>
          <a:p>
            <a:pPr indent="0" lvl="0" marL="12700" marR="5080" rtl="0" algn="l">
              <a:lnSpc>
                <a:spcPct val="111100"/>
              </a:lnSpc>
              <a:spcBef>
                <a:spcPts val="0"/>
              </a:spcBef>
              <a:spcAft>
                <a:spcPts val="0"/>
              </a:spcAft>
              <a:buClr>
                <a:schemeClr val="dk1"/>
              </a:buClr>
              <a:buSzPts val="1100"/>
              <a:buFont typeface="Arial"/>
              <a:buNone/>
            </a:pPr>
            <a:r>
              <a:rPr lang="en-US"/>
              <a:t>Gode vaner letter rengøringen</a:t>
            </a:r>
            <a:endParaRPr/>
          </a:p>
          <a:p>
            <a:pPr indent="0" lvl="0" marL="12700" marR="5080" rtl="0" algn="l">
              <a:lnSpc>
                <a:spcPct val="111100"/>
              </a:lnSpc>
              <a:spcBef>
                <a:spcPts val="0"/>
              </a:spcBef>
              <a:spcAft>
                <a:spcPts val="0"/>
              </a:spcAft>
              <a:buClr>
                <a:schemeClr val="dk1"/>
              </a:buClr>
              <a:buSzPts val="1100"/>
              <a:buFont typeface="Arial"/>
              <a:buNone/>
            </a:pPr>
            <a:r>
              <a:t/>
            </a:r>
            <a:endParaRPr/>
          </a:p>
          <a:p>
            <a:pPr indent="0" lvl="0" marL="0" marR="5080" rtl="0" algn="l">
              <a:lnSpc>
                <a:spcPct val="111100"/>
              </a:lnSpc>
              <a:spcBef>
                <a:spcPts val="0"/>
              </a:spcBef>
              <a:spcAft>
                <a:spcPts val="0"/>
              </a:spcAft>
              <a:buClr>
                <a:schemeClr val="dk1"/>
              </a:buClr>
              <a:buSzPts val="1100"/>
              <a:buFont typeface="Arial"/>
              <a:buNone/>
            </a:pPr>
            <a:r>
              <a:t/>
            </a:r>
            <a:endParaRPr/>
          </a:p>
          <a:p>
            <a:pPr indent="0" lvl="0" marL="0" marR="5080" rtl="0" algn="l">
              <a:lnSpc>
                <a:spcPct val="111100"/>
              </a:lnSpc>
              <a:spcBef>
                <a:spcPts val="0"/>
              </a:spcBef>
              <a:spcAft>
                <a:spcPts val="0"/>
              </a:spcAft>
              <a:buClr>
                <a:schemeClr val="dk1"/>
              </a:buClr>
              <a:buSzPts val="1100"/>
              <a:buFont typeface="Arial"/>
              <a:buNone/>
            </a:pPr>
            <a:r>
              <a:t/>
            </a:r>
            <a:endParaRPr/>
          </a:p>
          <a:p>
            <a:pPr indent="0" lvl="0" marL="12700" marR="5080" rtl="0" algn="l">
              <a:lnSpc>
                <a:spcPct val="111100"/>
              </a:lnSpc>
              <a:spcBef>
                <a:spcPts val="0"/>
              </a:spcBef>
              <a:spcAft>
                <a:spcPts val="0"/>
              </a:spcAft>
              <a:buSzPts val="1400"/>
              <a:buNone/>
            </a:pPr>
            <a:r>
              <a:t/>
            </a:r>
            <a:endParaRPr/>
          </a:p>
        </p:txBody>
      </p:sp>
      <p:sp>
        <p:nvSpPr>
          <p:cNvPr id="117" name="Google Shape;117;p10"/>
          <p:cNvSpPr/>
          <p:nvPr/>
        </p:nvSpPr>
        <p:spPr>
          <a:xfrm>
            <a:off x="763149" y="763591"/>
            <a:ext cx="6036310" cy="0"/>
          </a:xfrm>
          <a:custGeom>
            <a:rect b="b" l="l" r="r" t="t"/>
            <a:pathLst>
              <a:path extrusionOk="0" h="120000" w="6036309">
                <a:moveTo>
                  <a:pt x="0" y="0"/>
                </a:moveTo>
                <a:lnTo>
                  <a:pt x="6036005" y="0"/>
                </a:lnTo>
              </a:path>
            </a:pathLst>
          </a:custGeom>
          <a:noFill/>
          <a:ln cap="flat" cmpd="sng" w="9525">
            <a:solidFill>
              <a:srgbClr val="6A656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18" name="Google Shape;118;p10"/>
          <p:cNvPicPr preferRelativeResize="0"/>
          <p:nvPr/>
        </p:nvPicPr>
        <p:blipFill rotWithShape="1">
          <a:blip r:embed="rId3">
            <a:alphaModFix/>
          </a:blip>
          <a:srcRect b="26249" l="0" r="0" t="10298"/>
          <a:stretch/>
        </p:blipFill>
        <p:spPr>
          <a:xfrm>
            <a:off x="763150" y="7749712"/>
            <a:ext cx="6036300" cy="2585297"/>
          </a:xfrm>
          <a:prstGeom prst="rect">
            <a:avLst/>
          </a:prstGeom>
          <a:noFill/>
          <a:ln>
            <a:noFill/>
          </a:ln>
        </p:spPr>
      </p:pic>
      <p:sp>
        <p:nvSpPr>
          <p:cNvPr id="119" name="Google Shape;119;p10"/>
          <p:cNvSpPr/>
          <p:nvPr/>
        </p:nvSpPr>
        <p:spPr>
          <a:xfrm>
            <a:off x="763150" y="7749700"/>
            <a:ext cx="6036300" cy="2585400"/>
          </a:xfrm>
          <a:prstGeom prst="rect">
            <a:avLst/>
          </a:prstGeom>
          <a:solidFill>
            <a:srgbClr val="045F63">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23"/>
          <p:cNvSpPr txBox="1"/>
          <p:nvPr/>
        </p:nvSpPr>
        <p:spPr>
          <a:xfrm>
            <a:off x="689300" y="8580550"/>
            <a:ext cx="2585400" cy="1798200"/>
          </a:xfrm>
          <a:prstGeom prst="rect">
            <a:avLst/>
          </a:prstGeom>
          <a:noFill/>
          <a:ln>
            <a:noFill/>
          </a:ln>
        </p:spPr>
        <p:txBody>
          <a:bodyPr anchorCtr="0" anchor="t" bIns="0" lIns="0" spcFirstLastPara="1" rIns="0" wrap="square" tIns="12700">
            <a:spAutoFit/>
          </a:bodyPr>
          <a:lstStyle/>
          <a:p>
            <a:pPr indent="0" lvl="0" marL="12700" marR="0" rtl="0" algn="l">
              <a:lnSpc>
                <a:spcPct val="150000"/>
              </a:lnSpc>
              <a:spcBef>
                <a:spcPts val="960"/>
              </a:spcBef>
              <a:spcAft>
                <a:spcPts val="0"/>
              </a:spcAft>
              <a:buClr>
                <a:schemeClr val="dk1"/>
              </a:buClr>
              <a:buSzPts val="1100"/>
              <a:buFont typeface="Arial"/>
              <a:buNone/>
            </a:pPr>
            <a:r>
              <a:rPr b="1" i="0" lang="en-US" sz="1200" u="none" cap="none" strike="noStrike">
                <a:solidFill>
                  <a:srgbClr val="055A5E"/>
                </a:solidFill>
                <a:latin typeface="Montserrat"/>
                <a:ea typeface="Montserrat"/>
                <a:cs typeface="Montserrat"/>
                <a:sym typeface="Montserrat"/>
              </a:rPr>
              <a:t>BoStad A/S</a:t>
            </a:r>
            <a:endParaRPr b="1" i="0" sz="1200" u="none" cap="none" strike="noStrike">
              <a:solidFill>
                <a:srgbClr val="055A5E"/>
              </a:solidFill>
              <a:latin typeface="Montserrat"/>
              <a:ea typeface="Montserrat"/>
              <a:cs typeface="Montserrat"/>
              <a:sym typeface="Montserrat"/>
            </a:endParaRPr>
          </a:p>
          <a:p>
            <a:pPr indent="0" lvl="0" marL="0" marR="0" rtl="0" algn="l">
              <a:lnSpc>
                <a:spcPct val="150000"/>
              </a:lnSpc>
              <a:spcBef>
                <a:spcPts val="960"/>
              </a:spcBef>
              <a:spcAft>
                <a:spcPts val="0"/>
              </a:spcAft>
              <a:buClr>
                <a:schemeClr val="dk1"/>
              </a:buClr>
              <a:buSzPts val="1100"/>
              <a:buFont typeface="Arial"/>
              <a:buNone/>
            </a:pPr>
            <a:r>
              <a:rPr b="1" lang="en-US" sz="1200">
                <a:solidFill>
                  <a:srgbClr val="055A5E"/>
                </a:solidFill>
                <a:latin typeface="Montserrat"/>
                <a:ea typeface="Montserrat"/>
                <a:cs typeface="Montserrat"/>
                <a:sym typeface="Montserrat"/>
              </a:rPr>
              <a:t>Bredgade 40,</a:t>
            </a:r>
            <a:endParaRPr b="1" sz="1200">
              <a:solidFill>
                <a:srgbClr val="055A5E"/>
              </a:solidFill>
              <a:latin typeface="Montserrat"/>
              <a:ea typeface="Montserrat"/>
              <a:cs typeface="Montserrat"/>
              <a:sym typeface="Montserrat"/>
            </a:endParaRPr>
          </a:p>
          <a:p>
            <a:pPr indent="0" lvl="0" marL="0" marR="0" rtl="0" algn="l">
              <a:lnSpc>
                <a:spcPct val="150000"/>
              </a:lnSpc>
              <a:spcBef>
                <a:spcPts val="960"/>
              </a:spcBef>
              <a:spcAft>
                <a:spcPts val="0"/>
              </a:spcAft>
              <a:buClr>
                <a:srgbClr val="000000"/>
              </a:buClr>
              <a:buSzPts val="1100"/>
              <a:buFont typeface="Arial"/>
              <a:buNone/>
            </a:pPr>
            <a:r>
              <a:rPr b="1" lang="en-US" sz="1200">
                <a:solidFill>
                  <a:srgbClr val="055A5E"/>
                </a:solidFill>
                <a:latin typeface="Montserrat"/>
                <a:ea typeface="Montserrat"/>
                <a:cs typeface="Montserrat"/>
                <a:sym typeface="Montserrat"/>
              </a:rPr>
              <a:t>1260 København K</a:t>
            </a:r>
            <a:endParaRPr b="1" i="0" sz="1200" u="none" cap="none" strike="noStrike">
              <a:solidFill>
                <a:srgbClr val="055A5E"/>
              </a:solidFill>
              <a:latin typeface="Montserrat"/>
              <a:ea typeface="Montserrat"/>
              <a:cs typeface="Montserrat"/>
              <a:sym typeface="Montserrat"/>
            </a:endParaRPr>
          </a:p>
          <a:p>
            <a:pPr indent="0" lvl="0" marL="0" marR="0" rtl="0" algn="l">
              <a:lnSpc>
                <a:spcPct val="150000"/>
              </a:lnSpc>
              <a:spcBef>
                <a:spcPts val="960"/>
              </a:spcBef>
              <a:spcAft>
                <a:spcPts val="0"/>
              </a:spcAft>
              <a:buClr>
                <a:srgbClr val="000000"/>
              </a:buClr>
              <a:buSzPts val="1100"/>
              <a:buFont typeface="Arial"/>
              <a:buNone/>
            </a:pPr>
            <a:r>
              <a:rPr b="1" i="0" lang="en-US" sz="1200" u="none" cap="none" strike="noStrike">
                <a:solidFill>
                  <a:srgbClr val="055A5E"/>
                </a:solidFill>
                <a:latin typeface="Montserrat"/>
                <a:ea typeface="Montserrat"/>
                <a:cs typeface="Montserrat"/>
                <a:sym typeface="Montserrat"/>
              </a:rPr>
              <a:t>Kontakt os på </a:t>
            </a:r>
            <a:r>
              <a:rPr b="1" i="0" lang="en-US" sz="1200" u="sng" cap="none" strike="noStrike">
                <a:solidFill>
                  <a:schemeClr val="hlink"/>
                </a:solidFill>
                <a:latin typeface="Montserrat"/>
                <a:ea typeface="Montserrat"/>
                <a:cs typeface="Montserrat"/>
                <a:sym typeface="Montserrat"/>
                <a:hlinkClick r:id="rId3"/>
              </a:rPr>
              <a:t>info@bostad.dk </a:t>
            </a:r>
            <a:endParaRPr b="0" i="0" sz="1200" u="none" cap="none" strike="noStrike">
              <a:solidFill>
                <a:schemeClr val="dk1"/>
              </a:solidFill>
              <a:latin typeface="Montserrat"/>
              <a:ea typeface="Montserrat"/>
              <a:cs typeface="Montserrat"/>
              <a:sym typeface="Montserrat"/>
            </a:endParaRPr>
          </a:p>
          <a:p>
            <a:pPr indent="0" lvl="0" marL="0" marR="0" rtl="0" algn="l">
              <a:lnSpc>
                <a:spcPct val="150000"/>
              </a:lnSpc>
              <a:spcBef>
                <a:spcPts val="960"/>
              </a:spcBef>
              <a:spcAft>
                <a:spcPts val="0"/>
              </a:spcAft>
              <a:buClr>
                <a:srgbClr val="000000"/>
              </a:buClr>
              <a:buSzPts val="1100"/>
              <a:buFont typeface="Arial"/>
              <a:buNone/>
            </a:pPr>
            <a:r>
              <a:t/>
            </a:r>
            <a:endParaRPr b="1" i="0" sz="1200" u="none" cap="none" strike="noStrike">
              <a:solidFill>
                <a:srgbClr val="055A5E"/>
              </a:solidFill>
              <a:latin typeface="Montserrat"/>
              <a:ea typeface="Montserrat"/>
              <a:cs typeface="Montserrat"/>
              <a:sym typeface="Montserrat"/>
            </a:endParaRPr>
          </a:p>
        </p:txBody>
      </p:sp>
      <p:sp>
        <p:nvSpPr>
          <p:cNvPr id="125" name="Google Shape;125;p23"/>
          <p:cNvSpPr txBox="1"/>
          <p:nvPr/>
        </p:nvSpPr>
        <p:spPr>
          <a:xfrm>
            <a:off x="2847454" y="9441099"/>
            <a:ext cx="1406400" cy="197400"/>
          </a:xfrm>
          <a:prstGeom prst="rect">
            <a:avLst/>
          </a:prstGeom>
          <a:noFill/>
          <a:ln>
            <a:noFill/>
          </a:ln>
        </p:spPr>
        <p:txBody>
          <a:bodyPr anchorCtr="0" anchor="t" bIns="0" lIns="0" spcFirstLastPara="1" rIns="0" wrap="square" tIns="12700">
            <a:spAutoFit/>
          </a:bodyPr>
          <a:lstStyle/>
          <a:p>
            <a:pPr indent="0" lvl="0" marL="12700" marR="5080" rtl="0" algn="l">
              <a:lnSpc>
                <a:spcPct val="1667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grpSp>
        <p:nvGrpSpPr>
          <p:cNvPr id="126" name="Google Shape;126;p23"/>
          <p:cNvGrpSpPr/>
          <p:nvPr/>
        </p:nvGrpSpPr>
        <p:grpSpPr>
          <a:xfrm>
            <a:off x="0" y="0"/>
            <a:ext cx="7560309" cy="10692130"/>
            <a:chOff x="0" y="0"/>
            <a:chExt cx="7560309" cy="10692130"/>
          </a:xfrm>
        </p:grpSpPr>
        <p:sp>
          <p:nvSpPr>
            <p:cNvPr id="127" name="Google Shape;127;p23"/>
            <p:cNvSpPr/>
            <p:nvPr/>
          </p:nvSpPr>
          <p:spPr>
            <a:xfrm>
              <a:off x="0" y="0"/>
              <a:ext cx="7560309" cy="10692130"/>
            </a:xfrm>
            <a:custGeom>
              <a:rect b="b" l="l" r="r" t="t"/>
              <a:pathLst>
                <a:path extrusionOk="0" h="10692130" w="7560309">
                  <a:moveTo>
                    <a:pt x="7559992" y="0"/>
                  </a:moveTo>
                  <a:lnTo>
                    <a:pt x="7211530" y="0"/>
                  </a:lnTo>
                  <a:lnTo>
                    <a:pt x="7211530" y="347980"/>
                  </a:lnTo>
                  <a:lnTo>
                    <a:pt x="7211530" y="10344150"/>
                  </a:lnTo>
                  <a:lnTo>
                    <a:pt x="347433" y="10344150"/>
                  </a:lnTo>
                  <a:lnTo>
                    <a:pt x="347433" y="347980"/>
                  </a:lnTo>
                  <a:lnTo>
                    <a:pt x="7211530" y="347980"/>
                  </a:lnTo>
                  <a:lnTo>
                    <a:pt x="7211530" y="0"/>
                  </a:lnTo>
                  <a:lnTo>
                    <a:pt x="0" y="0"/>
                  </a:lnTo>
                  <a:lnTo>
                    <a:pt x="0" y="347980"/>
                  </a:lnTo>
                  <a:lnTo>
                    <a:pt x="0" y="10344150"/>
                  </a:lnTo>
                  <a:lnTo>
                    <a:pt x="0" y="10692130"/>
                  </a:lnTo>
                  <a:lnTo>
                    <a:pt x="7559992" y="10692130"/>
                  </a:lnTo>
                  <a:lnTo>
                    <a:pt x="7559992" y="10344226"/>
                  </a:lnTo>
                  <a:lnTo>
                    <a:pt x="7559992" y="347980"/>
                  </a:lnTo>
                  <a:lnTo>
                    <a:pt x="7559992" y="347357"/>
                  </a:lnTo>
                  <a:lnTo>
                    <a:pt x="7559992" y="0"/>
                  </a:lnTo>
                  <a:close/>
                </a:path>
              </a:pathLst>
            </a:custGeom>
            <a:solidFill>
              <a:srgbClr val="055A5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8" name="Google Shape;128;p23"/>
            <p:cNvPicPr preferRelativeResize="0"/>
            <p:nvPr/>
          </p:nvPicPr>
          <p:blipFill rotWithShape="1">
            <a:blip r:embed="rId4">
              <a:alphaModFix/>
            </a:blip>
            <a:srcRect b="0" l="0" r="0" t="0"/>
            <a:stretch/>
          </p:blipFill>
          <p:spPr>
            <a:xfrm>
              <a:off x="5229712" y="9832165"/>
              <a:ext cx="161706" cy="106845"/>
            </a:xfrm>
            <a:prstGeom prst="rect">
              <a:avLst/>
            </a:prstGeom>
            <a:noFill/>
            <a:ln>
              <a:noFill/>
            </a:ln>
          </p:spPr>
        </p:pic>
        <p:pic>
          <p:nvPicPr>
            <p:cNvPr id="129" name="Google Shape;129;p23"/>
            <p:cNvPicPr preferRelativeResize="0"/>
            <p:nvPr/>
          </p:nvPicPr>
          <p:blipFill rotWithShape="1">
            <a:blip r:embed="rId5">
              <a:alphaModFix/>
            </a:blip>
            <a:srcRect b="0" l="0" r="0" t="0"/>
            <a:stretch/>
          </p:blipFill>
          <p:spPr>
            <a:xfrm>
              <a:off x="5427491" y="9832161"/>
              <a:ext cx="73202" cy="106095"/>
            </a:xfrm>
            <a:prstGeom prst="rect">
              <a:avLst/>
            </a:prstGeom>
            <a:noFill/>
            <a:ln>
              <a:noFill/>
            </a:ln>
          </p:spPr>
        </p:pic>
        <p:pic>
          <p:nvPicPr>
            <p:cNvPr id="130" name="Google Shape;130;p23"/>
            <p:cNvPicPr preferRelativeResize="0"/>
            <p:nvPr/>
          </p:nvPicPr>
          <p:blipFill rotWithShape="1">
            <a:blip r:embed="rId6">
              <a:alphaModFix/>
            </a:blip>
            <a:srcRect b="0" l="0" r="0" t="0"/>
            <a:stretch/>
          </p:blipFill>
          <p:spPr>
            <a:xfrm>
              <a:off x="5528876" y="9832159"/>
              <a:ext cx="107911" cy="106095"/>
            </a:xfrm>
            <a:prstGeom prst="rect">
              <a:avLst/>
            </a:prstGeom>
            <a:noFill/>
            <a:ln>
              <a:noFill/>
            </a:ln>
          </p:spPr>
        </p:pic>
        <p:sp>
          <p:nvSpPr>
            <p:cNvPr id="131" name="Google Shape;131;p23"/>
            <p:cNvSpPr/>
            <p:nvPr/>
          </p:nvSpPr>
          <p:spPr>
            <a:xfrm>
              <a:off x="5712714" y="9832162"/>
              <a:ext cx="8254" cy="106679"/>
            </a:xfrm>
            <a:custGeom>
              <a:rect b="b" l="l" r="r" t="t"/>
              <a:pathLst>
                <a:path extrusionOk="0" h="106679" w="8254">
                  <a:moveTo>
                    <a:pt x="7721" y="0"/>
                  </a:moveTo>
                  <a:lnTo>
                    <a:pt x="0" y="0"/>
                  </a:lnTo>
                  <a:lnTo>
                    <a:pt x="0" y="106095"/>
                  </a:lnTo>
                  <a:lnTo>
                    <a:pt x="7721" y="106095"/>
                  </a:lnTo>
                  <a:lnTo>
                    <a:pt x="7721" y="0"/>
                  </a:lnTo>
                  <a:close/>
                </a:path>
              </a:pathLst>
            </a:custGeom>
            <a:solidFill>
              <a:srgbClr val="045F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2" name="Google Shape;132;p23"/>
            <p:cNvPicPr preferRelativeResize="0"/>
            <p:nvPr/>
          </p:nvPicPr>
          <p:blipFill rotWithShape="1">
            <a:blip r:embed="rId7">
              <a:alphaModFix/>
            </a:blip>
            <a:srcRect b="0" l="0" r="0" t="0"/>
            <a:stretch/>
          </p:blipFill>
          <p:spPr>
            <a:xfrm>
              <a:off x="5796370" y="9832158"/>
              <a:ext cx="277044" cy="106098"/>
            </a:xfrm>
            <a:prstGeom prst="rect">
              <a:avLst/>
            </a:prstGeom>
            <a:noFill/>
            <a:ln>
              <a:noFill/>
            </a:ln>
          </p:spPr>
        </p:pic>
        <p:sp>
          <p:nvSpPr>
            <p:cNvPr id="133" name="Google Shape;133;p23"/>
            <p:cNvSpPr/>
            <p:nvPr/>
          </p:nvSpPr>
          <p:spPr>
            <a:xfrm>
              <a:off x="4691926" y="9832162"/>
              <a:ext cx="1739264" cy="106679"/>
            </a:xfrm>
            <a:custGeom>
              <a:rect b="b" l="l" r="r" t="t"/>
              <a:pathLst>
                <a:path extrusionOk="0" h="106679" w="1739264">
                  <a:moveTo>
                    <a:pt x="341985" y="53060"/>
                  </a:moveTo>
                  <a:lnTo>
                    <a:pt x="337896" y="31724"/>
                  </a:lnTo>
                  <a:lnTo>
                    <a:pt x="334251" y="26403"/>
                  </a:lnTo>
                  <a:lnTo>
                    <a:pt x="334251" y="53060"/>
                  </a:lnTo>
                  <a:lnTo>
                    <a:pt x="330771" y="71640"/>
                  </a:lnTo>
                  <a:lnTo>
                    <a:pt x="320878" y="86207"/>
                  </a:lnTo>
                  <a:lnTo>
                    <a:pt x="305346" y="95732"/>
                  </a:lnTo>
                  <a:lnTo>
                    <a:pt x="285000" y="99136"/>
                  </a:lnTo>
                  <a:lnTo>
                    <a:pt x="251345" y="99136"/>
                  </a:lnTo>
                  <a:lnTo>
                    <a:pt x="251345" y="6985"/>
                  </a:lnTo>
                  <a:lnTo>
                    <a:pt x="285000" y="6985"/>
                  </a:lnTo>
                  <a:lnTo>
                    <a:pt x="305346" y="10388"/>
                  </a:lnTo>
                  <a:lnTo>
                    <a:pt x="320878" y="19900"/>
                  </a:lnTo>
                  <a:lnTo>
                    <a:pt x="330771" y="34480"/>
                  </a:lnTo>
                  <a:lnTo>
                    <a:pt x="334251" y="53060"/>
                  </a:lnTo>
                  <a:lnTo>
                    <a:pt x="334251" y="26403"/>
                  </a:lnTo>
                  <a:lnTo>
                    <a:pt x="326402" y="14935"/>
                  </a:lnTo>
                  <a:lnTo>
                    <a:pt x="313512" y="6985"/>
                  </a:lnTo>
                  <a:lnTo>
                    <a:pt x="308597" y="3949"/>
                  </a:lnTo>
                  <a:lnTo>
                    <a:pt x="285597" y="12"/>
                  </a:lnTo>
                  <a:lnTo>
                    <a:pt x="243624" y="12"/>
                  </a:lnTo>
                  <a:lnTo>
                    <a:pt x="243624" y="99136"/>
                  </a:lnTo>
                  <a:lnTo>
                    <a:pt x="1574" y="99136"/>
                  </a:lnTo>
                  <a:lnTo>
                    <a:pt x="0" y="100660"/>
                  </a:lnTo>
                  <a:lnTo>
                    <a:pt x="0" y="104533"/>
                  </a:lnTo>
                  <a:lnTo>
                    <a:pt x="1574" y="106095"/>
                  </a:lnTo>
                  <a:lnTo>
                    <a:pt x="285661" y="106095"/>
                  </a:lnTo>
                  <a:lnTo>
                    <a:pt x="308597" y="102158"/>
                  </a:lnTo>
                  <a:lnTo>
                    <a:pt x="326402" y="91173"/>
                  </a:lnTo>
                  <a:lnTo>
                    <a:pt x="337896" y="74383"/>
                  </a:lnTo>
                  <a:lnTo>
                    <a:pt x="341985" y="53060"/>
                  </a:lnTo>
                  <a:close/>
                </a:path>
                <a:path extrusionOk="0" h="106679" w="1739264">
                  <a:moveTo>
                    <a:pt x="1738668" y="100660"/>
                  </a:moveTo>
                  <a:lnTo>
                    <a:pt x="1737093" y="99123"/>
                  </a:lnTo>
                  <a:lnTo>
                    <a:pt x="1735162" y="99123"/>
                  </a:lnTo>
                  <a:lnTo>
                    <a:pt x="1496047" y="99123"/>
                  </a:lnTo>
                  <a:lnTo>
                    <a:pt x="1496047" y="0"/>
                  </a:lnTo>
                  <a:lnTo>
                    <a:pt x="1488325" y="0"/>
                  </a:lnTo>
                  <a:lnTo>
                    <a:pt x="1488325" y="92151"/>
                  </a:lnTo>
                  <a:lnTo>
                    <a:pt x="1416177" y="0"/>
                  </a:lnTo>
                  <a:lnTo>
                    <a:pt x="1409674" y="0"/>
                  </a:lnTo>
                  <a:lnTo>
                    <a:pt x="1409674" y="106095"/>
                  </a:lnTo>
                  <a:lnTo>
                    <a:pt x="1417396" y="106095"/>
                  </a:lnTo>
                  <a:lnTo>
                    <a:pt x="1417396" y="13944"/>
                  </a:lnTo>
                  <a:lnTo>
                    <a:pt x="1489697" y="106095"/>
                  </a:lnTo>
                  <a:lnTo>
                    <a:pt x="1737093" y="106095"/>
                  </a:lnTo>
                  <a:lnTo>
                    <a:pt x="1738668" y="104521"/>
                  </a:lnTo>
                  <a:lnTo>
                    <a:pt x="1738668" y="100660"/>
                  </a:lnTo>
                  <a:close/>
                </a:path>
              </a:pathLst>
            </a:custGeom>
            <a:solidFill>
              <a:srgbClr val="045F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 name="Google Shape;134;p23"/>
            <p:cNvSpPr/>
            <p:nvPr/>
          </p:nvSpPr>
          <p:spPr>
            <a:xfrm>
              <a:off x="4381500" y="9182112"/>
              <a:ext cx="2360929" cy="756284"/>
            </a:xfrm>
            <a:custGeom>
              <a:rect b="b" l="l" r="r" t="t"/>
              <a:pathLst>
                <a:path extrusionOk="0" h="756284" w="2360929">
                  <a:moveTo>
                    <a:pt x="423240" y="354101"/>
                  </a:moveTo>
                  <a:lnTo>
                    <a:pt x="417131" y="308559"/>
                  </a:lnTo>
                  <a:lnTo>
                    <a:pt x="399503" y="273697"/>
                  </a:lnTo>
                  <a:lnTo>
                    <a:pt x="399503" y="354101"/>
                  </a:lnTo>
                  <a:lnTo>
                    <a:pt x="397281" y="380441"/>
                  </a:lnTo>
                  <a:lnTo>
                    <a:pt x="379590" y="422008"/>
                  </a:lnTo>
                  <a:lnTo>
                    <a:pt x="343725" y="448881"/>
                  </a:lnTo>
                  <a:lnTo>
                    <a:pt x="287566" y="462407"/>
                  </a:lnTo>
                  <a:lnTo>
                    <a:pt x="252082" y="464096"/>
                  </a:lnTo>
                  <a:lnTo>
                    <a:pt x="86042" y="464096"/>
                  </a:lnTo>
                  <a:lnTo>
                    <a:pt x="86042" y="27635"/>
                  </a:lnTo>
                  <a:lnTo>
                    <a:pt x="236486" y="27635"/>
                  </a:lnTo>
                  <a:lnTo>
                    <a:pt x="296684" y="33553"/>
                  </a:lnTo>
                  <a:lnTo>
                    <a:pt x="339039" y="51193"/>
                  </a:lnTo>
                  <a:lnTo>
                    <a:pt x="369417" y="99783"/>
                  </a:lnTo>
                  <a:lnTo>
                    <a:pt x="369481" y="145148"/>
                  </a:lnTo>
                  <a:lnTo>
                    <a:pt x="354101" y="181698"/>
                  </a:lnTo>
                  <a:lnTo>
                    <a:pt x="323646" y="206311"/>
                  </a:lnTo>
                  <a:lnTo>
                    <a:pt x="280822" y="218808"/>
                  </a:lnTo>
                  <a:lnTo>
                    <a:pt x="163080" y="220370"/>
                  </a:lnTo>
                  <a:lnTo>
                    <a:pt x="157759" y="225691"/>
                  </a:lnTo>
                  <a:lnTo>
                    <a:pt x="157759" y="238785"/>
                  </a:lnTo>
                  <a:lnTo>
                    <a:pt x="163080" y="244119"/>
                  </a:lnTo>
                  <a:lnTo>
                    <a:pt x="265328" y="244119"/>
                  </a:lnTo>
                  <a:lnTo>
                    <a:pt x="324370" y="250901"/>
                  </a:lnTo>
                  <a:lnTo>
                    <a:pt x="366268" y="271360"/>
                  </a:lnTo>
                  <a:lnTo>
                    <a:pt x="391236" y="305701"/>
                  </a:lnTo>
                  <a:lnTo>
                    <a:pt x="399503" y="354101"/>
                  </a:lnTo>
                  <a:lnTo>
                    <a:pt x="399503" y="273697"/>
                  </a:lnTo>
                  <a:lnTo>
                    <a:pt x="398894" y="272491"/>
                  </a:lnTo>
                  <a:lnTo>
                    <a:pt x="368579" y="245986"/>
                  </a:lnTo>
                  <a:lnTo>
                    <a:pt x="326275" y="229120"/>
                  </a:lnTo>
                  <a:lnTo>
                    <a:pt x="356336" y="212471"/>
                  </a:lnTo>
                  <a:lnTo>
                    <a:pt x="377875" y="189166"/>
                  </a:lnTo>
                  <a:lnTo>
                    <a:pt x="390829" y="159270"/>
                  </a:lnTo>
                  <a:lnTo>
                    <a:pt x="395173" y="122834"/>
                  </a:lnTo>
                  <a:lnTo>
                    <a:pt x="388772" y="80162"/>
                  </a:lnTo>
                  <a:lnTo>
                    <a:pt x="369633" y="46875"/>
                  </a:lnTo>
                  <a:lnTo>
                    <a:pt x="337832" y="23025"/>
                  </a:lnTo>
                  <a:lnTo>
                    <a:pt x="293420" y="8686"/>
                  </a:lnTo>
                  <a:lnTo>
                    <a:pt x="236486" y="3886"/>
                  </a:lnTo>
                  <a:lnTo>
                    <a:pt x="4394" y="3886"/>
                  </a:lnTo>
                  <a:lnTo>
                    <a:pt x="0" y="8432"/>
                  </a:lnTo>
                  <a:lnTo>
                    <a:pt x="0" y="23088"/>
                  </a:lnTo>
                  <a:lnTo>
                    <a:pt x="4394" y="27635"/>
                  </a:lnTo>
                  <a:lnTo>
                    <a:pt x="62293" y="27635"/>
                  </a:lnTo>
                  <a:lnTo>
                    <a:pt x="62293" y="483438"/>
                  </a:lnTo>
                  <a:lnTo>
                    <a:pt x="67005" y="487845"/>
                  </a:lnTo>
                  <a:lnTo>
                    <a:pt x="252082" y="487845"/>
                  </a:lnTo>
                  <a:lnTo>
                    <a:pt x="313486" y="482460"/>
                  </a:lnTo>
                  <a:lnTo>
                    <a:pt x="361391" y="466331"/>
                  </a:lnTo>
                  <a:lnTo>
                    <a:pt x="364248" y="464096"/>
                  </a:lnTo>
                  <a:lnTo>
                    <a:pt x="395693" y="439521"/>
                  </a:lnTo>
                  <a:lnTo>
                    <a:pt x="416344" y="402094"/>
                  </a:lnTo>
                  <a:lnTo>
                    <a:pt x="423240" y="354101"/>
                  </a:lnTo>
                  <a:close/>
                </a:path>
                <a:path extrusionOk="0" h="756284" w="2360929">
                  <a:moveTo>
                    <a:pt x="686955" y="650049"/>
                  </a:moveTo>
                  <a:lnTo>
                    <a:pt x="679234" y="650049"/>
                  </a:lnTo>
                  <a:lnTo>
                    <a:pt x="679234" y="756145"/>
                  </a:lnTo>
                  <a:lnTo>
                    <a:pt x="686955" y="756145"/>
                  </a:lnTo>
                  <a:lnTo>
                    <a:pt x="686955" y="650049"/>
                  </a:lnTo>
                  <a:close/>
                </a:path>
                <a:path extrusionOk="0" h="756284" w="2360929">
                  <a:moveTo>
                    <a:pt x="790168" y="650684"/>
                  </a:moveTo>
                  <a:lnTo>
                    <a:pt x="706056" y="650684"/>
                  </a:lnTo>
                  <a:lnTo>
                    <a:pt x="706056" y="657034"/>
                  </a:lnTo>
                  <a:lnTo>
                    <a:pt x="744245" y="657034"/>
                  </a:lnTo>
                  <a:lnTo>
                    <a:pt x="744245" y="756094"/>
                  </a:lnTo>
                  <a:lnTo>
                    <a:pt x="751979" y="756094"/>
                  </a:lnTo>
                  <a:lnTo>
                    <a:pt x="751979" y="657034"/>
                  </a:lnTo>
                  <a:lnTo>
                    <a:pt x="790168" y="657034"/>
                  </a:lnTo>
                  <a:lnTo>
                    <a:pt x="790168" y="650684"/>
                  </a:lnTo>
                  <a:close/>
                </a:path>
                <a:path extrusionOk="0" h="756284" w="2360929">
                  <a:moveTo>
                    <a:pt x="833094" y="316877"/>
                  </a:moveTo>
                  <a:lnTo>
                    <a:pt x="830110" y="280136"/>
                  </a:lnTo>
                  <a:lnTo>
                    <a:pt x="821207" y="246748"/>
                  </a:lnTo>
                  <a:lnTo>
                    <a:pt x="810742" y="225602"/>
                  </a:lnTo>
                  <a:lnTo>
                    <a:pt x="810742" y="316877"/>
                  </a:lnTo>
                  <a:lnTo>
                    <a:pt x="808177" y="348945"/>
                  </a:lnTo>
                  <a:lnTo>
                    <a:pt x="787882" y="403898"/>
                  </a:lnTo>
                  <a:lnTo>
                    <a:pt x="748563" y="444957"/>
                  </a:lnTo>
                  <a:lnTo>
                    <a:pt x="695807" y="466077"/>
                  </a:lnTo>
                  <a:lnTo>
                    <a:pt x="664921" y="468731"/>
                  </a:lnTo>
                  <a:lnTo>
                    <a:pt x="634034" y="466077"/>
                  </a:lnTo>
                  <a:lnTo>
                    <a:pt x="581266" y="444957"/>
                  </a:lnTo>
                  <a:lnTo>
                    <a:pt x="541896" y="403847"/>
                  </a:lnTo>
                  <a:lnTo>
                    <a:pt x="521639" y="348919"/>
                  </a:lnTo>
                  <a:lnTo>
                    <a:pt x="519099" y="316877"/>
                  </a:lnTo>
                  <a:lnTo>
                    <a:pt x="521639" y="284822"/>
                  </a:lnTo>
                  <a:lnTo>
                    <a:pt x="541921" y="229895"/>
                  </a:lnTo>
                  <a:lnTo>
                    <a:pt x="581253" y="188836"/>
                  </a:lnTo>
                  <a:lnTo>
                    <a:pt x="634009" y="167728"/>
                  </a:lnTo>
                  <a:lnTo>
                    <a:pt x="664921" y="165074"/>
                  </a:lnTo>
                  <a:lnTo>
                    <a:pt x="695820" y="167728"/>
                  </a:lnTo>
                  <a:lnTo>
                    <a:pt x="748576" y="188836"/>
                  </a:lnTo>
                  <a:lnTo>
                    <a:pt x="787908" y="229933"/>
                  </a:lnTo>
                  <a:lnTo>
                    <a:pt x="808189" y="284861"/>
                  </a:lnTo>
                  <a:lnTo>
                    <a:pt x="810742" y="316877"/>
                  </a:lnTo>
                  <a:lnTo>
                    <a:pt x="810742" y="225602"/>
                  </a:lnTo>
                  <a:lnTo>
                    <a:pt x="785812" y="190525"/>
                  </a:lnTo>
                  <a:lnTo>
                    <a:pt x="753110" y="165074"/>
                  </a:lnTo>
                  <a:lnTo>
                    <a:pt x="699033" y="144195"/>
                  </a:lnTo>
                  <a:lnTo>
                    <a:pt x="663321" y="141084"/>
                  </a:lnTo>
                  <a:lnTo>
                    <a:pt x="627570" y="144195"/>
                  </a:lnTo>
                  <a:lnTo>
                    <a:pt x="566204" y="168960"/>
                  </a:lnTo>
                  <a:lnTo>
                    <a:pt x="520166" y="216865"/>
                  </a:lnTo>
                  <a:lnTo>
                    <a:pt x="496519" y="280149"/>
                  </a:lnTo>
                  <a:lnTo>
                    <a:pt x="493547" y="316877"/>
                  </a:lnTo>
                  <a:lnTo>
                    <a:pt x="496519" y="353631"/>
                  </a:lnTo>
                  <a:lnTo>
                    <a:pt x="520179" y="416941"/>
                  </a:lnTo>
                  <a:lnTo>
                    <a:pt x="566191" y="464820"/>
                  </a:lnTo>
                  <a:lnTo>
                    <a:pt x="627570" y="489572"/>
                  </a:lnTo>
                  <a:lnTo>
                    <a:pt x="663321" y="492683"/>
                  </a:lnTo>
                  <a:lnTo>
                    <a:pt x="699046" y="489572"/>
                  </a:lnTo>
                  <a:lnTo>
                    <a:pt x="753071" y="468731"/>
                  </a:lnTo>
                  <a:lnTo>
                    <a:pt x="785812" y="443268"/>
                  </a:lnTo>
                  <a:lnTo>
                    <a:pt x="821220" y="386994"/>
                  </a:lnTo>
                  <a:lnTo>
                    <a:pt x="830122" y="353606"/>
                  </a:lnTo>
                  <a:lnTo>
                    <a:pt x="833094" y="316877"/>
                  </a:lnTo>
                  <a:close/>
                </a:path>
                <a:path extrusionOk="0" h="756284" w="2360929">
                  <a:moveTo>
                    <a:pt x="1283322" y="366191"/>
                  </a:moveTo>
                  <a:lnTo>
                    <a:pt x="1275829" y="317093"/>
                  </a:lnTo>
                  <a:lnTo>
                    <a:pt x="1253413" y="282371"/>
                  </a:lnTo>
                  <a:lnTo>
                    <a:pt x="1222883" y="259372"/>
                  </a:lnTo>
                  <a:lnTo>
                    <a:pt x="1181887" y="241617"/>
                  </a:lnTo>
                  <a:lnTo>
                    <a:pt x="1139875" y="229870"/>
                  </a:lnTo>
                  <a:lnTo>
                    <a:pt x="1045603" y="208826"/>
                  </a:lnTo>
                  <a:lnTo>
                    <a:pt x="1021143" y="202323"/>
                  </a:lnTo>
                  <a:lnTo>
                    <a:pt x="982776" y="186817"/>
                  </a:lnTo>
                  <a:lnTo>
                    <a:pt x="947115" y="152107"/>
                  </a:lnTo>
                  <a:lnTo>
                    <a:pt x="939914" y="119735"/>
                  </a:lnTo>
                  <a:lnTo>
                    <a:pt x="942187" y="96608"/>
                  </a:lnTo>
                  <a:lnTo>
                    <a:pt x="960539" y="60604"/>
                  </a:lnTo>
                  <a:lnTo>
                    <a:pt x="998486" y="37122"/>
                  </a:lnTo>
                  <a:lnTo>
                    <a:pt x="1058545" y="25234"/>
                  </a:lnTo>
                  <a:lnTo>
                    <a:pt x="1096645" y="23749"/>
                  </a:lnTo>
                  <a:lnTo>
                    <a:pt x="1117053" y="24307"/>
                  </a:lnTo>
                  <a:lnTo>
                    <a:pt x="1158633" y="28714"/>
                  </a:lnTo>
                  <a:lnTo>
                    <a:pt x="1198486" y="36995"/>
                  </a:lnTo>
                  <a:lnTo>
                    <a:pt x="1243241" y="53530"/>
                  </a:lnTo>
                  <a:lnTo>
                    <a:pt x="1243241" y="121043"/>
                  </a:lnTo>
                  <a:lnTo>
                    <a:pt x="1247775" y="125742"/>
                  </a:lnTo>
                  <a:lnTo>
                    <a:pt x="1262418" y="125742"/>
                  </a:lnTo>
                  <a:lnTo>
                    <a:pt x="1266977" y="121043"/>
                  </a:lnTo>
                  <a:lnTo>
                    <a:pt x="1266977" y="43853"/>
                  </a:lnTo>
                  <a:lnTo>
                    <a:pt x="1225257" y="20116"/>
                  </a:lnTo>
                  <a:lnTo>
                    <a:pt x="1187221" y="8966"/>
                  </a:lnTo>
                  <a:lnTo>
                    <a:pt x="1145590" y="2247"/>
                  </a:lnTo>
                  <a:lnTo>
                    <a:pt x="1100505" y="0"/>
                  </a:lnTo>
                  <a:lnTo>
                    <a:pt x="1056589" y="1816"/>
                  </a:lnTo>
                  <a:lnTo>
                    <a:pt x="1018755" y="7251"/>
                  </a:lnTo>
                  <a:lnTo>
                    <a:pt x="961783" y="28879"/>
                  </a:lnTo>
                  <a:lnTo>
                    <a:pt x="927633" y="66395"/>
                  </a:lnTo>
                  <a:lnTo>
                    <a:pt x="916178" y="119735"/>
                  </a:lnTo>
                  <a:lnTo>
                    <a:pt x="916927" y="133908"/>
                  </a:lnTo>
                  <a:lnTo>
                    <a:pt x="935520" y="180581"/>
                  </a:lnTo>
                  <a:lnTo>
                    <a:pt x="973836" y="209219"/>
                  </a:lnTo>
                  <a:lnTo>
                    <a:pt x="1019073" y="226479"/>
                  </a:lnTo>
                  <a:lnTo>
                    <a:pt x="1137272" y="253492"/>
                  </a:lnTo>
                  <a:lnTo>
                    <a:pt x="1176655" y="265049"/>
                  </a:lnTo>
                  <a:lnTo>
                    <a:pt x="1229487" y="291922"/>
                  </a:lnTo>
                  <a:lnTo>
                    <a:pt x="1257731" y="340842"/>
                  </a:lnTo>
                  <a:lnTo>
                    <a:pt x="1259586" y="361911"/>
                  </a:lnTo>
                  <a:lnTo>
                    <a:pt x="1256855" y="385940"/>
                  </a:lnTo>
                  <a:lnTo>
                    <a:pt x="1234782" y="424840"/>
                  </a:lnTo>
                  <a:lnTo>
                    <a:pt x="1190205" y="452196"/>
                  </a:lnTo>
                  <a:lnTo>
                    <a:pt x="1125308" y="466229"/>
                  </a:lnTo>
                  <a:lnTo>
                    <a:pt x="1085748" y="467995"/>
                  </a:lnTo>
                  <a:lnTo>
                    <a:pt x="1065034" y="467461"/>
                  </a:lnTo>
                  <a:lnTo>
                    <a:pt x="1021410" y="463219"/>
                  </a:lnTo>
                  <a:lnTo>
                    <a:pt x="978077" y="455218"/>
                  </a:lnTo>
                  <a:lnTo>
                    <a:pt x="929767" y="438200"/>
                  </a:lnTo>
                  <a:lnTo>
                    <a:pt x="929767" y="370687"/>
                  </a:lnTo>
                  <a:lnTo>
                    <a:pt x="925207" y="366001"/>
                  </a:lnTo>
                  <a:lnTo>
                    <a:pt x="910564" y="366001"/>
                  </a:lnTo>
                  <a:lnTo>
                    <a:pt x="906030" y="370687"/>
                  </a:lnTo>
                  <a:lnTo>
                    <a:pt x="906030" y="449872"/>
                  </a:lnTo>
                  <a:lnTo>
                    <a:pt x="908177" y="453478"/>
                  </a:lnTo>
                  <a:lnTo>
                    <a:pt x="945070" y="470268"/>
                  </a:lnTo>
                  <a:lnTo>
                    <a:pt x="990523" y="481939"/>
                  </a:lnTo>
                  <a:lnTo>
                    <a:pt x="1039939" y="489280"/>
                  </a:lnTo>
                  <a:lnTo>
                    <a:pt x="1085748" y="491756"/>
                  </a:lnTo>
                  <a:lnTo>
                    <a:pt x="1130388" y="489610"/>
                  </a:lnTo>
                  <a:lnTo>
                    <a:pt x="1169644" y="483209"/>
                  </a:lnTo>
                  <a:lnTo>
                    <a:pt x="1231493" y="457758"/>
                  </a:lnTo>
                  <a:lnTo>
                    <a:pt x="1270304" y="417525"/>
                  </a:lnTo>
                  <a:lnTo>
                    <a:pt x="1280058" y="393204"/>
                  </a:lnTo>
                  <a:lnTo>
                    <a:pt x="1283322" y="366191"/>
                  </a:lnTo>
                  <a:close/>
                </a:path>
                <a:path extrusionOk="0" h="756284" w="2360929">
                  <a:moveTo>
                    <a:pt x="1659890" y="148742"/>
                  </a:moveTo>
                  <a:lnTo>
                    <a:pt x="1654949" y="143814"/>
                  </a:lnTo>
                  <a:lnTo>
                    <a:pt x="1647596" y="143814"/>
                  </a:lnTo>
                  <a:lnTo>
                    <a:pt x="1339723" y="143814"/>
                  </a:lnTo>
                  <a:lnTo>
                    <a:pt x="1335036" y="148742"/>
                  </a:lnTo>
                  <a:lnTo>
                    <a:pt x="1335036" y="210515"/>
                  </a:lnTo>
                  <a:lnTo>
                    <a:pt x="1339850" y="215239"/>
                  </a:lnTo>
                  <a:lnTo>
                    <a:pt x="1354074" y="215239"/>
                  </a:lnTo>
                  <a:lnTo>
                    <a:pt x="1359001" y="210413"/>
                  </a:lnTo>
                  <a:lnTo>
                    <a:pt x="1359001" y="167805"/>
                  </a:lnTo>
                  <a:lnTo>
                    <a:pt x="1485493" y="167805"/>
                  </a:lnTo>
                  <a:lnTo>
                    <a:pt x="1485493" y="487959"/>
                  </a:lnTo>
                  <a:lnTo>
                    <a:pt x="1490306" y="492671"/>
                  </a:lnTo>
                  <a:lnTo>
                    <a:pt x="1504518" y="492671"/>
                  </a:lnTo>
                  <a:lnTo>
                    <a:pt x="1509445" y="487845"/>
                  </a:lnTo>
                  <a:lnTo>
                    <a:pt x="1509445" y="167805"/>
                  </a:lnTo>
                  <a:lnTo>
                    <a:pt x="1635937" y="167805"/>
                  </a:lnTo>
                  <a:lnTo>
                    <a:pt x="1635937" y="210515"/>
                  </a:lnTo>
                  <a:lnTo>
                    <a:pt x="1640751" y="215239"/>
                  </a:lnTo>
                  <a:lnTo>
                    <a:pt x="1654962" y="215239"/>
                  </a:lnTo>
                  <a:lnTo>
                    <a:pt x="1659890" y="210413"/>
                  </a:lnTo>
                  <a:lnTo>
                    <a:pt x="1659890" y="148742"/>
                  </a:lnTo>
                  <a:close/>
                </a:path>
                <a:path extrusionOk="0" h="756284" w="2360929">
                  <a:moveTo>
                    <a:pt x="2008974" y="479069"/>
                  </a:moveTo>
                  <a:lnTo>
                    <a:pt x="2008543" y="477240"/>
                  </a:lnTo>
                  <a:lnTo>
                    <a:pt x="1846326" y="150126"/>
                  </a:lnTo>
                  <a:lnTo>
                    <a:pt x="1844395" y="146177"/>
                  </a:lnTo>
                  <a:lnTo>
                    <a:pt x="1840509" y="143814"/>
                  </a:lnTo>
                  <a:lnTo>
                    <a:pt x="1783651" y="143814"/>
                  </a:lnTo>
                  <a:lnTo>
                    <a:pt x="1778952" y="148628"/>
                  </a:lnTo>
                  <a:lnTo>
                    <a:pt x="1778952" y="162864"/>
                  </a:lnTo>
                  <a:lnTo>
                    <a:pt x="1783765" y="167792"/>
                  </a:lnTo>
                  <a:lnTo>
                    <a:pt x="1814258" y="167792"/>
                  </a:lnTo>
                  <a:lnTo>
                    <a:pt x="1661134" y="477100"/>
                  </a:lnTo>
                  <a:lnTo>
                    <a:pt x="1660690" y="478980"/>
                  </a:lnTo>
                  <a:lnTo>
                    <a:pt x="1660690" y="487959"/>
                  </a:lnTo>
                  <a:lnTo>
                    <a:pt x="1665605" y="492671"/>
                  </a:lnTo>
                  <a:lnTo>
                    <a:pt x="1677733" y="492671"/>
                  </a:lnTo>
                  <a:lnTo>
                    <a:pt x="1681784" y="489889"/>
                  </a:lnTo>
                  <a:lnTo>
                    <a:pt x="1683321" y="485813"/>
                  </a:lnTo>
                  <a:lnTo>
                    <a:pt x="1834819" y="180276"/>
                  </a:lnTo>
                  <a:lnTo>
                    <a:pt x="1963127" y="439788"/>
                  </a:lnTo>
                  <a:lnTo>
                    <a:pt x="1774888" y="439788"/>
                  </a:lnTo>
                  <a:lnTo>
                    <a:pt x="1771929" y="441007"/>
                  </a:lnTo>
                  <a:lnTo>
                    <a:pt x="1767471" y="445477"/>
                  </a:lnTo>
                  <a:lnTo>
                    <a:pt x="1766252" y="448437"/>
                  </a:lnTo>
                  <a:lnTo>
                    <a:pt x="1766252" y="458292"/>
                  </a:lnTo>
                  <a:lnTo>
                    <a:pt x="1771713" y="463740"/>
                  </a:lnTo>
                  <a:lnTo>
                    <a:pt x="1974850" y="463740"/>
                  </a:lnTo>
                  <a:lnTo>
                    <a:pt x="1986114" y="485432"/>
                  </a:lnTo>
                  <a:lnTo>
                    <a:pt x="1988007" y="489966"/>
                  </a:lnTo>
                  <a:lnTo>
                    <a:pt x="1991956" y="492671"/>
                  </a:lnTo>
                  <a:lnTo>
                    <a:pt x="2004047" y="492671"/>
                  </a:lnTo>
                  <a:lnTo>
                    <a:pt x="2008974" y="487959"/>
                  </a:lnTo>
                  <a:lnTo>
                    <a:pt x="2008974" y="479069"/>
                  </a:lnTo>
                  <a:close/>
                </a:path>
                <a:path extrusionOk="0" h="756284" w="2360929">
                  <a:moveTo>
                    <a:pt x="2360523" y="317411"/>
                  </a:moveTo>
                  <a:lnTo>
                    <a:pt x="2357615" y="279857"/>
                  </a:lnTo>
                  <a:lnTo>
                    <a:pt x="2348915" y="246202"/>
                  </a:lnTo>
                  <a:lnTo>
                    <a:pt x="2336558" y="220853"/>
                  </a:lnTo>
                  <a:lnTo>
                    <a:pt x="2336558" y="317703"/>
                  </a:lnTo>
                  <a:lnTo>
                    <a:pt x="2334158" y="350824"/>
                  </a:lnTo>
                  <a:lnTo>
                    <a:pt x="2315019" y="405599"/>
                  </a:lnTo>
                  <a:lnTo>
                    <a:pt x="2277351" y="444030"/>
                  </a:lnTo>
                  <a:lnTo>
                    <a:pt x="2223732" y="463537"/>
                  </a:lnTo>
                  <a:lnTo>
                    <a:pt x="2191308" y="465988"/>
                  </a:lnTo>
                  <a:lnTo>
                    <a:pt x="2099995" y="465988"/>
                  </a:lnTo>
                  <a:lnTo>
                    <a:pt x="2099995" y="167792"/>
                  </a:lnTo>
                  <a:lnTo>
                    <a:pt x="2191308" y="167792"/>
                  </a:lnTo>
                  <a:lnTo>
                    <a:pt x="2251113" y="177800"/>
                  </a:lnTo>
                  <a:lnTo>
                    <a:pt x="2297239" y="207594"/>
                  </a:lnTo>
                  <a:lnTo>
                    <a:pt x="2326678" y="255079"/>
                  </a:lnTo>
                  <a:lnTo>
                    <a:pt x="2336558" y="317703"/>
                  </a:lnTo>
                  <a:lnTo>
                    <a:pt x="2336558" y="220853"/>
                  </a:lnTo>
                  <a:lnTo>
                    <a:pt x="2289238" y="170421"/>
                  </a:lnTo>
                  <a:lnTo>
                    <a:pt x="2227643" y="146773"/>
                  </a:lnTo>
                  <a:lnTo>
                    <a:pt x="2191308" y="143802"/>
                  </a:lnTo>
                  <a:lnTo>
                    <a:pt x="2033498" y="143802"/>
                  </a:lnTo>
                  <a:lnTo>
                    <a:pt x="2028571" y="148628"/>
                  </a:lnTo>
                  <a:lnTo>
                    <a:pt x="2028571" y="162979"/>
                  </a:lnTo>
                  <a:lnTo>
                    <a:pt x="2033498" y="167792"/>
                  </a:lnTo>
                  <a:lnTo>
                    <a:pt x="2076030" y="167792"/>
                  </a:lnTo>
                  <a:lnTo>
                    <a:pt x="2076030" y="485228"/>
                  </a:lnTo>
                  <a:lnTo>
                    <a:pt x="2080729" y="489953"/>
                  </a:lnTo>
                  <a:lnTo>
                    <a:pt x="2191308" y="489953"/>
                  </a:lnTo>
                  <a:lnTo>
                    <a:pt x="2228342" y="487019"/>
                  </a:lnTo>
                  <a:lnTo>
                    <a:pt x="2261400" y="478243"/>
                  </a:lnTo>
                  <a:lnTo>
                    <a:pt x="2285733" y="465988"/>
                  </a:lnTo>
                  <a:lnTo>
                    <a:pt x="2290368" y="463664"/>
                  </a:lnTo>
                  <a:lnTo>
                    <a:pt x="2315146" y="443306"/>
                  </a:lnTo>
                  <a:lnTo>
                    <a:pt x="2334933" y="417982"/>
                  </a:lnTo>
                  <a:lnTo>
                    <a:pt x="2349131" y="388480"/>
                  </a:lnTo>
                  <a:lnTo>
                    <a:pt x="2357666" y="354926"/>
                  </a:lnTo>
                  <a:lnTo>
                    <a:pt x="2360523" y="317411"/>
                  </a:lnTo>
                  <a:close/>
                </a:path>
              </a:pathLst>
            </a:custGeom>
            <a:solidFill>
              <a:srgbClr val="045F6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5A5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2021-05-14T12:23:05Z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2021-05-14T00:00:00Z</vt:filetime>
  </property>
  <property fmtid="{D5CDD505-2E9C-101B-9397-08002B2CF9AE}" pid="3" name="Creator">
    <vt:lpwstr>Adobe InDesign 16.1 (Windows)</vt:lpwstr>
  </property>
  <property fmtid="{D5CDD505-2E9C-101B-9397-08002B2CF9AE}" pid="4" name="LastSaved">
    <vt:filetime>2021-05-14T00:00:00Z</vt:filetime>
  </property>
</Properties>
</file>