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0693400" cx="7556500"/>
  <p:notesSz cx="7556500" cy="10693400"/>
  <p:embeddedFontLst>
    <p:embeddedFont>
      <p:font typeface="Montserrat"/>
      <p:regular r:id="rId14"/>
      <p:bold r:id="rId15"/>
      <p:italic r:id="rId16"/>
      <p:boldItalic r:id="rId17"/>
    </p:embeddedFont>
    <p:embeddedFont>
      <p:font typeface="Montserrat Light"/>
      <p:regular r:id="rId18"/>
      <p:bold r:id="rId19"/>
      <p:italic r:id="rId20"/>
      <p:boldItalic r:id="rId21"/>
    </p:embeddedFont>
    <p:embeddedFont>
      <p:font typeface="Montserrat ExtraBold"/>
      <p:bold r:id="rId22"/>
      <p:boldItalic r:id="rId23"/>
    </p:embeddedFont>
    <p:embeddedFont>
      <p:font typeface="Oswald"/>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 uri="http://customooxmlschemas.google.com/">
      <go:slidesCustomData xmlns:go="http://customooxmlschemas.google.com/" r:id="rId26" roundtripDataSignature="AMtx7miVTzIpR5MPIPz78sOCS8Muc4il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6" Type="http://customschemas.google.com/relationships/presentationmetadata" Target="metadata"/><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MontserratLight-regular.fntdata"/><Relationship Id="rId21" Type="http://schemas.openxmlformats.org/officeDocument/2006/relationships/font" Target="fonts/MontserratLight-boldItalic.fntdata"/><Relationship Id="rId3" Type="http://schemas.openxmlformats.org/officeDocument/2006/relationships/presProps" Target="presProps.xml"/><Relationship Id="rId25" Type="http://schemas.openxmlformats.org/officeDocument/2006/relationships/font" Target="fonts/Oswald-bold.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Montserrat-boldItalic.fntdata"/><Relationship Id="rId20" Type="http://schemas.openxmlformats.org/officeDocument/2006/relationships/font" Target="fonts/MontserratLight-italic.fntdata"/><Relationship Id="rId2" Type="http://schemas.openxmlformats.org/officeDocument/2006/relationships/viewProps" Target="viewProps.xml"/><Relationship Id="rId16" Type="http://schemas.openxmlformats.org/officeDocument/2006/relationships/font" Target="fonts/Montserrat-italic.fntdata"/><Relationship Id="rId24" Type="http://schemas.openxmlformats.org/officeDocument/2006/relationships/font" Target="fonts/Oswald-regular.fntdata"/><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23" Type="http://schemas.openxmlformats.org/officeDocument/2006/relationships/font" Target="fonts/MontserratExtraBold-boldItalic.fntdata"/><Relationship Id="rId5" Type="http://schemas.openxmlformats.org/officeDocument/2006/relationships/notesMaster" Target="notesMasters/notesMaster1.xml"/><Relationship Id="rId15" Type="http://schemas.openxmlformats.org/officeDocument/2006/relationships/font" Target="fonts/Montserrat-bold.fntdata"/><Relationship Id="rId28" Type="http://schemas.openxmlformats.org/officeDocument/2006/relationships/customXml" Target="../customXml/item2.xml"/><Relationship Id="rId10" Type="http://schemas.openxmlformats.org/officeDocument/2006/relationships/slide" Target="slides/slide5.xml"/><Relationship Id="rId19" Type="http://schemas.openxmlformats.org/officeDocument/2006/relationships/font" Target="fonts/MontserratLight-bold.fntdata"/><Relationship Id="rId22" Type="http://schemas.openxmlformats.org/officeDocument/2006/relationships/font" Target="fonts/MontserratExtraBold-bold.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Montserrat-regular.fntdata"/><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59650" y="802000"/>
            <a:ext cx="5037900" cy="40100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55650" y="5079350"/>
            <a:ext cx="6045200" cy="481202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1:notes"/>
          <p:cNvSpPr txBox="1"/>
          <p:nvPr>
            <p:ph idx="1" type="body"/>
          </p:nvPr>
        </p:nvSpPr>
        <p:spPr>
          <a:xfrm>
            <a:off x="755650" y="5079350"/>
            <a:ext cx="6045200" cy="481202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1:notes"/>
          <p:cNvSpPr/>
          <p:nvPr>
            <p:ph idx="2" type="sldImg"/>
          </p:nvPr>
        </p:nvSpPr>
        <p:spPr>
          <a:xfrm>
            <a:off x="1259650" y="802000"/>
            <a:ext cx="5037900" cy="40100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3:notes"/>
          <p:cNvSpPr txBox="1"/>
          <p:nvPr>
            <p:ph idx="1" type="body"/>
          </p:nvPr>
        </p:nvSpPr>
        <p:spPr>
          <a:xfrm>
            <a:off x="755650" y="5079350"/>
            <a:ext cx="6045200" cy="481202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notes"/>
          <p:cNvSpPr/>
          <p:nvPr>
            <p:ph idx="2" type="sldImg"/>
          </p:nvPr>
        </p:nvSpPr>
        <p:spPr>
          <a:xfrm>
            <a:off x="1259650" y="802000"/>
            <a:ext cx="5037900" cy="40100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4:notes"/>
          <p:cNvSpPr txBox="1"/>
          <p:nvPr>
            <p:ph idx="1" type="body"/>
          </p:nvPr>
        </p:nvSpPr>
        <p:spPr>
          <a:xfrm>
            <a:off x="755650" y="5079350"/>
            <a:ext cx="6045200" cy="481202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notes"/>
          <p:cNvSpPr/>
          <p:nvPr>
            <p:ph idx="2" type="sldImg"/>
          </p:nvPr>
        </p:nvSpPr>
        <p:spPr>
          <a:xfrm>
            <a:off x="1259650" y="802000"/>
            <a:ext cx="5037900" cy="40100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17:notes"/>
          <p:cNvSpPr txBox="1"/>
          <p:nvPr>
            <p:ph idx="1" type="body"/>
          </p:nvPr>
        </p:nvSpPr>
        <p:spPr>
          <a:xfrm>
            <a:off x="755650" y="5079350"/>
            <a:ext cx="6045200" cy="481202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7:notes"/>
          <p:cNvSpPr/>
          <p:nvPr>
            <p:ph idx="2" type="sldImg"/>
          </p:nvPr>
        </p:nvSpPr>
        <p:spPr>
          <a:xfrm>
            <a:off x="1259650" y="802000"/>
            <a:ext cx="5037900" cy="40100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21:notes"/>
          <p:cNvSpPr txBox="1"/>
          <p:nvPr>
            <p:ph idx="1" type="body"/>
          </p:nvPr>
        </p:nvSpPr>
        <p:spPr>
          <a:xfrm>
            <a:off x="755650" y="5079350"/>
            <a:ext cx="6045200" cy="481202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1:notes"/>
          <p:cNvSpPr/>
          <p:nvPr>
            <p:ph idx="2" type="sldImg"/>
          </p:nvPr>
        </p:nvSpPr>
        <p:spPr>
          <a:xfrm>
            <a:off x="1259650" y="802000"/>
            <a:ext cx="5037900" cy="40100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0:notes"/>
          <p:cNvSpPr txBox="1"/>
          <p:nvPr>
            <p:ph idx="1" type="body"/>
          </p:nvPr>
        </p:nvSpPr>
        <p:spPr>
          <a:xfrm>
            <a:off x="755650" y="5079350"/>
            <a:ext cx="6045200" cy="481202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0:notes"/>
          <p:cNvSpPr/>
          <p:nvPr>
            <p:ph idx="2" type="sldImg"/>
          </p:nvPr>
        </p:nvSpPr>
        <p:spPr>
          <a:xfrm>
            <a:off x="1259650" y="802000"/>
            <a:ext cx="5037900" cy="40100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0:notes"/>
          <p:cNvSpPr txBox="1"/>
          <p:nvPr>
            <p:ph idx="1" type="body"/>
          </p:nvPr>
        </p:nvSpPr>
        <p:spPr>
          <a:xfrm>
            <a:off x="755650" y="5079350"/>
            <a:ext cx="6045200" cy="481202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0:notes"/>
          <p:cNvSpPr/>
          <p:nvPr>
            <p:ph idx="2" type="sldImg"/>
          </p:nvPr>
        </p:nvSpPr>
        <p:spPr>
          <a:xfrm>
            <a:off x="1259650" y="802000"/>
            <a:ext cx="5037900" cy="40100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23:notes"/>
          <p:cNvSpPr txBox="1"/>
          <p:nvPr>
            <p:ph idx="1" type="body"/>
          </p:nvPr>
        </p:nvSpPr>
        <p:spPr>
          <a:xfrm>
            <a:off x="755650" y="5079350"/>
            <a:ext cx="6045200" cy="481202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3:notes"/>
          <p:cNvSpPr/>
          <p:nvPr>
            <p:ph idx="2" type="sldImg"/>
          </p:nvPr>
        </p:nvSpPr>
        <p:spPr>
          <a:xfrm>
            <a:off x="1259650" y="802000"/>
            <a:ext cx="5037900" cy="40100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1" name="Shape 11"/>
        <p:cNvGrpSpPr/>
        <p:nvPr/>
      </p:nvGrpSpPr>
      <p:grpSpPr>
        <a:xfrm>
          <a:off x="0" y="0"/>
          <a:ext cx="0" cy="0"/>
          <a:chOff x="0" y="0"/>
          <a:chExt cx="0" cy="0"/>
        </a:xfrm>
      </p:grpSpPr>
      <p:sp>
        <p:nvSpPr>
          <p:cNvPr id="12" name="Google Shape;12;p25"/>
          <p:cNvSpPr txBox="1"/>
          <p:nvPr>
            <p:ph idx="11" type="ftr"/>
          </p:nvPr>
        </p:nvSpPr>
        <p:spPr>
          <a:xfrm>
            <a:off x="2571369" y="9944862"/>
            <a:ext cx="2420112" cy="53467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5"/>
          <p:cNvSpPr txBox="1"/>
          <p:nvPr>
            <p:ph idx="10" type="dt"/>
          </p:nvPr>
        </p:nvSpPr>
        <p:spPr>
          <a:xfrm>
            <a:off x="378142" y="9944862"/>
            <a:ext cx="1739455" cy="5346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5"/>
          <p:cNvSpPr txBox="1"/>
          <p:nvPr>
            <p:ph idx="12" type="sldNum"/>
          </p:nvPr>
        </p:nvSpPr>
        <p:spPr>
          <a:xfrm>
            <a:off x="5445252" y="9944862"/>
            <a:ext cx="1739455" cy="53467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26"/>
          <p:cNvSpPr txBox="1"/>
          <p:nvPr>
            <p:ph type="title"/>
          </p:nvPr>
        </p:nvSpPr>
        <p:spPr>
          <a:xfrm>
            <a:off x="475289" y="1714630"/>
            <a:ext cx="6612270" cy="20574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3000">
                <a:solidFill>
                  <a:srgbClr val="055A5E"/>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6"/>
          <p:cNvSpPr txBox="1"/>
          <p:nvPr>
            <p:ph idx="1" type="body"/>
          </p:nvPr>
        </p:nvSpPr>
        <p:spPr>
          <a:xfrm>
            <a:off x="749300" y="1714630"/>
            <a:ext cx="6064250" cy="2564765"/>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a:solidFill>
                  <a:schemeClr val="dk1"/>
                </a:solidFil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 name="Google Shape;18;p26"/>
          <p:cNvSpPr txBox="1"/>
          <p:nvPr>
            <p:ph idx="11" type="ftr"/>
          </p:nvPr>
        </p:nvSpPr>
        <p:spPr>
          <a:xfrm>
            <a:off x="2571369" y="9944862"/>
            <a:ext cx="2420112" cy="53467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6"/>
          <p:cNvSpPr txBox="1"/>
          <p:nvPr>
            <p:ph idx="10" type="dt"/>
          </p:nvPr>
        </p:nvSpPr>
        <p:spPr>
          <a:xfrm>
            <a:off x="378142" y="9944862"/>
            <a:ext cx="1739455" cy="5346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6"/>
          <p:cNvSpPr txBox="1"/>
          <p:nvPr>
            <p:ph idx="12" type="sldNum"/>
          </p:nvPr>
        </p:nvSpPr>
        <p:spPr>
          <a:xfrm>
            <a:off x="5445252" y="9944862"/>
            <a:ext cx="1739455" cy="53467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21" name="Shape 21"/>
        <p:cNvGrpSpPr/>
        <p:nvPr/>
      </p:nvGrpSpPr>
      <p:grpSpPr>
        <a:xfrm>
          <a:off x="0" y="0"/>
          <a:ext cx="0" cy="0"/>
          <a:chOff x="0" y="0"/>
          <a:chExt cx="0" cy="0"/>
        </a:xfrm>
      </p:grpSpPr>
      <p:pic>
        <p:nvPicPr>
          <p:cNvPr id="22" name="Google Shape;22;p27"/>
          <p:cNvPicPr preferRelativeResize="0"/>
          <p:nvPr/>
        </p:nvPicPr>
        <p:blipFill rotWithShape="1">
          <a:blip r:embed="rId2">
            <a:alphaModFix/>
          </a:blip>
          <a:srcRect b="0" l="0" r="0" t="0"/>
          <a:stretch/>
        </p:blipFill>
        <p:spPr>
          <a:xfrm>
            <a:off x="761999" y="3810000"/>
            <a:ext cx="6030798" cy="6096000"/>
          </a:xfrm>
          <a:prstGeom prst="rect">
            <a:avLst/>
          </a:prstGeom>
          <a:noFill/>
          <a:ln>
            <a:noFill/>
          </a:ln>
        </p:spPr>
      </p:pic>
      <p:sp>
        <p:nvSpPr>
          <p:cNvPr id="23" name="Google Shape;23;p27"/>
          <p:cNvSpPr txBox="1"/>
          <p:nvPr>
            <p:ph type="title"/>
          </p:nvPr>
        </p:nvSpPr>
        <p:spPr>
          <a:xfrm>
            <a:off x="475289" y="1714630"/>
            <a:ext cx="6612270" cy="20574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3000">
                <a:solidFill>
                  <a:srgbClr val="055A5E"/>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27"/>
          <p:cNvSpPr txBox="1"/>
          <p:nvPr>
            <p:ph idx="11" type="ftr"/>
          </p:nvPr>
        </p:nvSpPr>
        <p:spPr>
          <a:xfrm>
            <a:off x="2571369" y="9944862"/>
            <a:ext cx="2420112" cy="53467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7"/>
          <p:cNvSpPr txBox="1"/>
          <p:nvPr>
            <p:ph idx="10" type="dt"/>
          </p:nvPr>
        </p:nvSpPr>
        <p:spPr>
          <a:xfrm>
            <a:off x="378142" y="9944862"/>
            <a:ext cx="1739455" cy="5346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7"/>
          <p:cNvSpPr txBox="1"/>
          <p:nvPr>
            <p:ph idx="12" type="sldNum"/>
          </p:nvPr>
        </p:nvSpPr>
        <p:spPr>
          <a:xfrm>
            <a:off x="5445252" y="9944862"/>
            <a:ext cx="1739455" cy="53467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7" name="Shape 27"/>
        <p:cNvGrpSpPr/>
        <p:nvPr/>
      </p:nvGrpSpPr>
      <p:grpSpPr>
        <a:xfrm>
          <a:off x="0" y="0"/>
          <a:ext cx="0" cy="0"/>
          <a:chOff x="0" y="0"/>
          <a:chExt cx="0" cy="0"/>
        </a:xfrm>
      </p:grpSpPr>
      <p:sp>
        <p:nvSpPr>
          <p:cNvPr id="28" name="Google Shape;28;p28"/>
          <p:cNvSpPr txBox="1"/>
          <p:nvPr>
            <p:ph type="ctrTitle"/>
          </p:nvPr>
        </p:nvSpPr>
        <p:spPr>
          <a:xfrm>
            <a:off x="567213" y="3314954"/>
            <a:ext cx="6428422" cy="2245614"/>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8"/>
          <p:cNvSpPr txBox="1"/>
          <p:nvPr>
            <p:ph idx="1" type="subTitle"/>
          </p:nvPr>
        </p:nvSpPr>
        <p:spPr>
          <a:xfrm>
            <a:off x="1134427" y="5988304"/>
            <a:ext cx="5293995" cy="267335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8"/>
          <p:cNvSpPr txBox="1"/>
          <p:nvPr>
            <p:ph idx="11" type="ftr"/>
          </p:nvPr>
        </p:nvSpPr>
        <p:spPr>
          <a:xfrm>
            <a:off x="2571369" y="9944862"/>
            <a:ext cx="2420112" cy="53467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8"/>
          <p:cNvSpPr txBox="1"/>
          <p:nvPr>
            <p:ph idx="10" type="dt"/>
          </p:nvPr>
        </p:nvSpPr>
        <p:spPr>
          <a:xfrm>
            <a:off x="378142" y="9944862"/>
            <a:ext cx="1739455" cy="5346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8"/>
          <p:cNvSpPr txBox="1"/>
          <p:nvPr>
            <p:ph idx="12" type="sldNum"/>
          </p:nvPr>
        </p:nvSpPr>
        <p:spPr>
          <a:xfrm>
            <a:off x="5445252" y="9944862"/>
            <a:ext cx="1739455" cy="53467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3" name="Shape 33"/>
        <p:cNvGrpSpPr/>
        <p:nvPr/>
      </p:nvGrpSpPr>
      <p:grpSpPr>
        <a:xfrm>
          <a:off x="0" y="0"/>
          <a:ext cx="0" cy="0"/>
          <a:chOff x="0" y="0"/>
          <a:chExt cx="0" cy="0"/>
        </a:xfrm>
      </p:grpSpPr>
      <p:sp>
        <p:nvSpPr>
          <p:cNvPr id="34" name="Google Shape;34;p29"/>
          <p:cNvSpPr txBox="1"/>
          <p:nvPr>
            <p:ph type="title"/>
          </p:nvPr>
        </p:nvSpPr>
        <p:spPr>
          <a:xfrm>
            <a:off x="475289" y="1714630"/>
            <a:ext cx="6612270" cy="20574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3000">
                <a:solidFill>
                  <a:srgbClr val="055A5E"/>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9"/>
          <p:cNvSpPr txBox="1"/>
          <p:nvPr>
            <p:ph idx="1" type="body"/>
          </p:nvPr>
        </p:nvSpPr>
        <p:spPr>
          <a:xfrm>
            <a:off x="378142" y="2459482"/>
            <a:ext cx="3289839" cy="7057644"/>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6" name="Google Shape;36;p29"/>
          <p:cNvSpPr txBox="1"/>
          <p:nvPr>
            <p:ph idx="2" type="body"/>
          </p:nvPr>
        </p:nvSpPr>
        <p:spPr>
          <a:xfrm>
            <a:off x="3894867" y="2459482"/>
            <a:ext cx="3289839" cy="7057644"/>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7" name="Google Shape;37;p29"/>
          <p:cNvSpPr txBox="1"/>
          <p:nvPr>
            <p:ph idx="11" type="ftr"/>
          </p:nvPr>
        </p:nvSpPr>
        <p:spPr>
          <a:xfrm>
            <a:off x="2571369" y="9944862"/>
            <a:ext cx="2420112" cy="53467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9"/>
          <p:cNvSpPr txBox="1"/>
          <p:nvPr>
            <p:ph idx="10" type="dt"/>
          </p:nvPr>
        </p:nvSpPr>
        <p:spPr>
          <a:xfrm>
            <a:off x="378142" y="9944862"/>
            <a:ext cx="1739455" cy="5346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9"/>
          <p:cNvSpPr txBox="1"/>
          <p:nvPr>
            <p:ph idx="12" type="sldNum"/>
          </p:nvPr>
        </p:nvSpPr>
        <p:spPr>
          <a:xfrm>
            <a:off x="5445252" y="9944862"/>
            <a:ext cx="1739455" cy="53467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4"/>
          <p:cNvSpPr txBox="1"/>
          <p:nvPr>
            <p:ph type="title"/>
          </p:nvPr>
        </p:nvSpPr>
        <p:spPr>
          <a:xfrm>
            <a:off x="475289" y="1714630"/>
            <a:ext cx="6612270" cy="20574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3000" u="none" cap="none" strike="noStrike">
                <a:solidFill>
                  <a:srgbClr val="055A5E"/>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4"/>
          <p:cNvSpPr txBox="1"/>
          <p:nvPr>
            <p:ph idx="1" type="body"/>
          </p:nvPr>
        </p:nvSpPr>
        <p:spPr>
          <a:xfrm>
            <a:off x="749300" y="1714630"/>
            <a:ext cx="6064250" cy="2564765"/>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8" name="Google Shape;8;p24"/>
          <p:cNvSpPr txBox="1"/>
          <p:nvPr>
            <p:ph idx="11" type="ftr"/>
          </p:nvPr>
        </p:nvSpPr>
        <p:spPr>
          <a:xfrm>
            <a:off x="2571369" y="9944862"/>
            <a:ext cx="2420112" cy="53467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b="0" i="0" sz="1800" u="none" cap="none" strike="noStrike">
                <a:solidFill>
                  <a:srgbClr val="888888"/>
                </a:solidFill>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9" name="Google Shape;9;p24"/>
          <p:cNvSpPr txBox="1"/>
          <p:nvPr>
            <p:ph idx="10" type="dt"/>
          </p:nvPr>
        </p:nvSpPr>
        <p:spPr>
          <a:xfrm>
            <a:off x="378142" y="9944862"/>
            <a:ext cx="1739455" cy="53467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solidFill>
                  <a:srgbClr val="888888"/>
                </a:solidFill>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24"/>
          <p:cNvSpPr txBox="1"/>
          <p:nvPr>
            <p:ph idx="12" type="sldNum"/>
          </p:nvPr>
        </p:nvSpPr>
        <p:spPr>
          <a:xfrm>
            <a:off x="5445252" y="9944862"/>
            <a:ext cx="1739455" cy="53467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b="0" i="0" sz="1800" u="none" cap="none" strike="noStrike">
                <a:solidFill>
                  <a:srgbClr val="888888"/>
                </a:solidFill>
              </a:defRPr>
            </a:lvl1pPr>
            <a:lvl2pPr indent="0" lvl="1" marL="0" marR="0" rtl="0" algn="r">
              <a:spcBef>
                <a:spcPts val="0"/>
              </a:spcBef>
              <a:buNone/>
              <a:defRPr b="0" i="0" sz="1800" u="none" cap="none" strike="noStrike">
                <a:solidFill>
                  <a:srgbClr val="888888"/>
                </a:solidFill>
              </a:defRPr>
            </a:lvl2pPr>
            <a:lvl3pPr indent="0" lvl="2" marL="0" marR="0" rtl="0" algn="r">
              <a:spcBef>
                <a:spcPts val="0"/>
              </a:spcBef>
              <a:buNone/>
              <a:defRPr b="0" i="0" sz="1800" u="none" cap="none" strike="noStrike">
                <a:solidFill>
                  <a:srgbClr val="888888"/>
                </a:solidFill>
              </a:defRPr>
            </a:lvl3pPr>
            <a:lvl4pPr indent="0" lvl="3" marL="0" marR="0" rtl="0" algn="r">
              <a:spcBef>
                <a:spcPts val="0"/>
              </a:spcBef>
              <a:buNone/>
              <a:defRPr b="0" i="0" sz="1800" u="none" cap="none" strike="noStrike">
                <a:solidFill>
                  <a:srgbClr val="888888"/>
                </a:solidFill>
              </a:defRPr>
            </a:lvl4pPr>
            <a:lvl5pPr indent="0" lvl="4" marL="0" marR="0" rtl="0" algn="r">
              <a:spcBef>
                <a:spcPts val="0"/>
              </a:spcBef>
              <a:buNone/>
              <a:defRPr b="0" i="0" sz="1800" u="none" cap="none" strike="noStrike">
                <a:solidFill>
                  <a:srgbClr val="888888"/>
                </a:solidFill>
              </a:defRPr>
            </a:lvl5pPr>
            <a:lvl6pPr indent="0" lvl="5" marL="0" marR="0" rtl="0" algn="r">
              <a:spcBef>
                <a:spcPts val="0"/>
              </a:spcBef>
              <a:buNone/>
              <a:defRPr b="0" i="0" sz="1800" u="none" cap="none" strike="noStrike">
                <a:solidFill>
                  <a:srgbClr val="888888"/>
                </a:solidFill>
              </a:defRPr>
            </a:lvl6pPr>
            <a:lvl7pPr indent="0" lvl="6" marL="0" marR="0" rtl="0" algn="r">
              <a:spcBef>
                <a:spcPts val="0"/>
              </a:spcBef>
              <a:buNone/>
              <a:defRPr b="0" i="0" sz="1800" u="none" cap="none" strike="noStrike">
                <a:solidFill>
                  <a:srgbClr val="888888"/>
                </a:solidFill>
              </a:defRPr>
            </a:lvl7pPr>
            <a:lvl8pPr indent="0" lvl="7" marL="0" marR="0" rtl="0" algn="r">
              <a:spcBef>
                <a:spcPts val="0"/>
              </a:spcBef>
              <a:buNone/>
              <a:defRPr b="0" i="0" sz="1800" u="none" cap="none" strike="noStrike">
                <a:solidFill>
                  <a:srgbClr val="888888"/>
                </a:solidFill>
              </a:defRPr>
            </a:lvl8pPr>
            <a:lvl9pPr indent="0" lvl="8" marL="0" marR="0" rtl="0" algn="r">
              <a:spcBef>
                <a:spcPts val="0"/>
              </a:spcBef>
              <a:buNone/>
              <a:defRPr b="0" i="0" sz="1800" u="none" cap="none" strike="noStrike">
                <a:solidFill>
                  <a:srgbClr val="888888"/>
                </a:solidFil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17.jpg"/><Relationship Id="rId5" Type="http://schemas.openxmlformats.org/officeDocument/2006/relationships/image" Target="../media/image9.jpg"/><Relationship Id="rId6"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mailto:info@bo-stad.dk" TargetMode="External"/><Relationship Id="rId4" Type="http://schemas.openxmlformats.org/officeDocument/2006/relationships/image" Target="../media/image7.png"/><Relationship Id="rId5" Type="http://schemas.openxmlformats.org/officeDocument/2006/relationships/image" Target="../media/image13.png"/><Relationship Id="rId6" Type="http://schemas.openxmlformats.org/officeDocument/2006/relationships/image" Target="../media/image19.png"/><Relationship Id="rId7"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 name="Shape 43"/>
        <p:cNvGrpSpPr/>
        <p:nvPr/>
      </p:nvGrpSpPr>
      <p:grpSpPr>
        <a:xfrm>
          <a:off x="0" y="0"/>
          <a:ext cx="0" cy="0"/>
          <a:chOff x="0" y="0"/>
          <a:chExt cx="0" cy="0"/>
        </a:xfrm>
      </p:grpSpPr>
      <p:grpSp>
        <p:nvGrpSpPr>
          <p:cNvPr id="44" name="Google Shape;44;p1"/>
          <p:cNvGrpSpPr/>
          <p:nvPr/>
        </p:nvGrpSpPr>
        <p:grpSpPr>
          <a:xfrm>
            <a:off x="0" y="0"/>
            <a:ext cx="6856729" cy="10692130"/>
            <a:chOff x="0" y="0"/>
            <a:chExt cx="6856729" cy="10692130"/>
          </a:xfrm>
        </p:grpSpPr>
        <p:sp>
          <p:nvSpPr>
            <p:cNvPr id="45" name="Google Shape;45;p1"/>
            <p:cNvSpPr/>
            <p:nvPr/>
          </p:nvSpPr>
          <p:spPr>
            <a:xfrm>
              <a:off x="0" y="0"/>
              <a:ext cx="1676400" cy="10692130"/>
            </a:xfrm>
            <a:custGeom>
              <a:rect b="b" l="l" r="r" t="t"/>
              <a:pathLst>
                <a:path extrusionOk="0" h="10692130" w="1676400">
                  <a:moveTo>
                    <a:pt x="1676400" y="0"/>
                  </a:moveTo>
                  <a:lnTo>
                    <a:pt x="0" y="0"/>
                  </a:lnTo>
                  <a:lnTo>
                    <a:pt x="0" y="10692003"/>
                  </a:lnTo>
                  <a:lnTo>
                    <a:pt x="1676400" y="10692003"/>
                  </a:lnTo>
                  <a:lnTo>
                    <a:pt x="1676400" y="0"/>
                  </a:lnTo>
                  <a:close/>
                </a:path>
              </a:pathLst>
            </a:custGeom>
            <a:solidFill>
              <a:srgbClr val="F0EFE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46" name="Google Shape;46;p1"/>
            <p:cNvSpPr/>
            <p:nvPr/>
          </p:nvSpPr>
          <p:spPr>
            <a:xfrm>
              <a:off x="4495800" y="9301492"/>
              <a:ext cx="2360929" cy="756284"/>
            </a:xfrm>
            <a:custGeom>
              <a:rect b="b" l="l" r="r" t="t"/>
              <a:pathLst>
                <a:path extrusionOk="0" h="756284" w="2360929">
                  <a:moveTo>
                    <a:pt x="423240" y="354114"/>
                  </a:moveTo>
                  <a:lnTo>
                    <a:pt x="417131" y="308559"/>
                  </a:lnTo>
                  <a:lnTo>
                    <a:pt x="399503" y="273697"/>
                  </a:lnTo>
                  <a:lnTo>
                    <a:pt x="399503" y="354114"/>
                  </a:lnTo>
                  <a:lnTo>
                    <a:pt x="397281" y="380441"/>
                  </a:lnTo>
                  <a:lnTo>
                    <a:pt x="379590" y="422021"/>
                  </a:lnTo>
                  <a:lnTo>
                    <a:pt x="343725" y="448894"/>
                  </a:lnTo>
                  <a:lnTo>
                    <a:pt x="287566" y="462407"/>
                  </a:lnTo>
                  <a:lnTo>
                    <a:pt x="252082" y="464108"/>
                  </a:lnTo>
                  <a:lnTo>
                    <a:pt x="86042" y="464108"/>
                  </a:lnTo>
                  <a:lnTo>
                    <a:pt x="86042" y="27647"/>
                  </a:lnTo>
                  <a:lnTo>
                    <a:pt x="236486" y="27647"/>
                  </a:lnTo>
                  <a:lnTo>
                    <a:pt x="296684" y="33566"/>
                  </a:lnTo>
                  <a:lnTo>
                    <a:pt x="339039" y="51206"/>
                  </a:lnTo>
                  <a:lnTo>
                    <a:pt x="369417" y="99783"/>
                  </a:lnTo>
                  <a:lnTo>
                    <a:pt x="369481" y="145148"/>
                  </a:lnTo>
                  <a:lnTo>
                    <a:pt x="354101" y="181711"/>
                  </a:lnTo>
                  <a:lnTo>
                    <a:pt x="323646" y="206324"/>
                  </a:lnTo>
                  <a:lnTo>
                    <a:pt x="280822" y="218821"/>
                  </a:lnTo>
                  <a:lnTo>
                    <a:pt x="163080" y="220383"/>
                  </a:lnTo>
                  <a:lnTo>
                    <a:pt x="157759" y="225704"/>
                  </a:lnTo>
                  <a:lnTo>
                    <a:pt x="157759" y="238798"/>
                  </a:lnTo>
                  <a:lnTo>
                    <a:pt x="163080" y="244132"/>
                  </a:lnTo>
                  <a:lnTo>
                    <a:pt x="265328" y="244132"/>
                  </a:lnTo>
                  <a:lnTo>
                    <a:pt x="324370" y="250913"/>
                  </a:lnTo>
                  <a:lnTo>
                    <a:pt x="366268" y="271373"/>
                  </a:lnTo>
                  <a:lnTo>
                    <a:pt x="391236" y="305701"/>
                  </a:lnTo>
                  <a:lnTo>
                    <a:pt x="399503" y="354114"/>
                  </a:lnTo>
                  <a:lnTo>
                    <a:pt x="399503" y="273697"/>
                  </a:lnTo>
                  <a:lnTo>
                    <a:pt x="398894" y="272491"/>
                  </a:lnTo>
                  <a:lnTo>
                    <a:pt x="368579" y="245986"/>
                  </a:lnTo>
                  <a:lnTo>
                    <a:pt x="326275" y="229133"/>
                  </a:lnTo>
                  <a:lnTo>
                    <a:pt x="356336" y="212483"/>
                  </a:lnTo>
                  <a:lnTo>
                    <a:pt x="377875" y="189179"/>
                  </a:lnTo>
                  <a:lnTo>
                    <a:pt x="390829" y="159270"/>
                  </a:lnTo>
                  <a:lnTo>
                    <a:pt x="395173" y="122847"/>
                  </a:lnTo>
                  <a:lnTo>
                    <a:pt x="388772" y="80175"/>
                  </a:lnTo>
                  <a:lnTo>
                    <a:pt x="369633" y="46875"/>
                  </a:lnTo>
                  <a:lnTo>
                    <a:pt x="337832" y="23037"/>
                  </a:lnTo>
                  <a:lnTo>
                    <a:pt x="293420" y="8699"/>
                  </a:lnTo>
                  <a:lnTo>
                    <a:pt x="236486" y="3898"/>
                  </a:lnTo>
                  <a:lnTo>
                    <a:pt x="4394" y="3898"/>
                  </a:lnTo>
                  <a:lnTo>
                    <a:pt x="0" y="8445"/>
                  </a:lnTo>
                  <a:lnTo>
                    <a:pt x="0" y="23101"/>
                  </a:lnTo>
                  <a:lnTo>
                    <a:pt x="4394" y="27647"/>
                  </a:lnTo>
                  <a:lnTo>
                    <a:pt x="62293" y="27647"/>
                  </a:lnTo>
                  <a:lnTo>
                    <a:pt x="62293" y="483450"/>
                  </a:lnTo>
                  <a:lnTo>
                    <a:pt x="67005" y="487857"/>
                  </a:lnTo>
                  <a:lnTo>
                    <a:pt x="252082" y="487857"/>
                  </a:lnTo>
                  <a:lnTo>
                    <a:pt x="313486" y="482473"/>
                  </a:lnTo>
                  <a:lnTo>
                    <a:pt x="361391" y="466344"/>
                  </a:lnTo>
                  <a:lnTo>
                    <a:pt x="364248" y="464108"/>
                  </a:lnTo>
                  <a:lnTo>
                    <a:pt x="395693" y="439534"/>
                  </a:lnTo>
                  <a:lnTo>
                    <a:pt x="416344" y="402107"/>
                  </a:lnTo>
                  <a:lnTo>
                    <a:pt x="423240" y="354114"/>
                  </a:lnTo>
                  <a:close/>
                </a:path>
                <a:path extrusionOk="0" h="756284" w="2360929">
                  <a:moveTo>
                    <a:pt x="686955" y="650062"/>
                  </a:moveTo>
                  <a:lnTo>
                    <a:pt x="679234" y="650062"/>
                  </a:lnTo>
                  <a:lnTo>
                    <a:pt x="679234" y="756158"/>
                  </a:lnTo>
                  <a:lnTo>
                    <a:pt x="686955" y="756158"/>
                  </a:lnTo>
                  <a:lnTo>
                    <a:pt x="686955" y="650062"/>
                  </a:lnTo>
                  <a:close/>
                </a:path>
                <a:path extrusionOk="0" h="756284" w="2360929">
                  <a:moveTo>
                    <a:pt x="790168" y="650684"/>
                  </a:moveTo>
                  <a:lnTo>
                    <a:pt x="706056" y="650684"/>
                  </a:lnTo>
                  <a:lnTo>
                    <a:pt x="706056" y="657034"/>
                  </a:lnTo>
                  <a:lnTo>
                    <a:pt x="744245" y="657034"/>
                  </a:lnTo>
                  <a:lnTo>
                    <a:pt x="744245" y="756094"/>
                  </a:lnTo>
                  <a:lnTo>
                    <a:pt x="751979" y="756094"/>
                  </a:lnTo>
                  <a:lnTo>
                    <a:pt x="751979" y="657034"/>
                  </a:lnTo>
                  <a:lnTo>
                    <a:pt x="790168" y="657034"/>
                  </a:lnTo>
                  <a:lnTo>
                    <a:pt x="790168" y="650684"/>
                  </a:lnTo>
                  <a:close/>
                </a:path>
                <a:path extrusionOk="0" h="756284" w="2360929">
                  <a:moveTo>
                    <a:pt x="833094" y="316877"/>
                  </a:moveTo>
                  <a:lnTo>
                    <a:pt x="830110" y="280136"/>
                  </a:lnTo>
                  <a:lnTo>
                    <a:pt x="821207" y="246761"/>
                  </a:lnTo>
                  <a:lnTo>
                    <a:pt x="810742" y="225615"/>
                  </a:lnTo>
                  <a:lnTo>
                    <a:pt x="810742" y="316877"/>
                  </a:lnTo>
                  <a:lnTo>
                    <a:pt x="808177" y="348957"/>
                  </a:lnTo>
                  <a:lnTo>
                    <a:pt x="787882" y="403898"/>
                  </a:lnTo>
                  <a:lnTo>
                    <a:pt x="748563" y="444957"/>
                  </a:lnTo>
                  <a:lnTo>
                    <a:pt x="695807" y="466077"/>
                  </a:lnTo>
                  <a:lnTo>
                    <a:pt x="664921" y="468731"/>
                  </a:lnTo>
                  <a:lnTo>
                    <a:pt x="634034" y="466077"/>
                  </a:lnTo>
                  <a:lnTo>
                    <a:pt x="581266" y="444957"/>
                  </a:lnTo>
                  <a:lnTo>
                    <a:pt x="541896" y="403860"/>
                  </a:lnTo>
                  <a:lnTo>
                    <a:pt x="521639" y="348919"/>
                  </a:lnTo>
                  <a:lnTo>
                    <a:pt x="519099" y="316877"/>
                  </a:lnTo>
                  <a:lnTo>
                    <a:pt x="521639" y="284835"/>
                  </a:lnTo>
                  <a:lnTo>
                    <a:pt x="541921" y="229908"/>
                  </a:lnTo>
                  <a:lnTo>
                    <a:pt x="581253" y="188849"/>
                  </a:lnTo>
                  <a:lnTo>
                    <a:pt x="634009" y="167728"/>
                  </a:lnTo>
                  <a:lnTo>
                    <a:pt x="664921" y="165074"/>
                  </a:lnTo>
                  <a:lnTo>
                    <a:pt x="695820" y="167728"/>
                  </a:lnTo>
                  <a:lnTo>
                    <a:pt x="748576" y="188849"/>
                  </a:lnTo>
                  <a:lnTo>
                    <a:pt x="787908" y="229946"/>
                  </a:lnTo>
                  <a:lnTo>
                    <a:pt x="808189" y="284861"/>
                  </a:lnTo>
                  <a:lnTo>
                    <a:pt x="810742" y="316877"/>
                  </a:lnTo>
                  <a:lnTo>
                    <a:pt x="810742" y="225615"/>
                  </a:lnTo>
                  <a:lnTo>
                    <a:pt x="785812" y="190525"/>
                  </a:lnTo>
                  <a:lnTo>
                    <a:pt x="753110" y="165074"/>
                  </a:lnTo>
                  <a:lnTo>
                    <a:pt x="699033" y="144195"/>
                  </a:lnTo>
                  <a:lnTo>
                    <a:pt x="663321" y="141084"/>
                  </a:lnTo>
                  <a:lnTo>
                    <a:pt x="627570" y="144195"/>
                  </a:lnTo>
                  <a:lnTo>
                    <a:pt x="566204" y="168960"/>
                  </a:lnTo>
                  <a:lnTo>
                    <a:pt x="520166" y="216877"/>
                  </a:lnTo>
                  <a:lnTo>
                    <a:pt x="496519" y="280162"/>
                  </a:lnTo>
                  <a:lnTo>
                    <a:pt x="493547" y="316877"/>
                  </a:lnTo>
                  <a:lnTo>
                    <a:pt x="496519" y="353644"/>
                  </a:lnTo>
                  <a:lnTo>
                    <a:pt x="520179" y="416941"/>
                  </a:lnTo>
                  <a:lnTo>
                    <a:pt x="566191" y="464832"/>
                  </a:lnTo>
                  <a:lnTo>
                    <a:pt x="627570" y="489572"/>
                  </a:lnTo>
                  <a:lnTo>
                    <a:pt x="663321" y="492683"/>
                  </a:lnTo>
                  <a:lnTo>
                    <a:pt x="699046" y="489572"/>
                  </a:lnTo>
                  <a:lnTo>
                    <a:pt x="731443" y="480275"/>
                  </a:lnTo>
                  <a:lnTo>
                    <a:pt x="753071" y="468731"/>
                  </a:lnTo>
                  <a:lnTo>
                    <a:pt x="760399" y="464832"/>
                  </a:lnTo>
                  <a:lnTo>
                    <a:pt x="785812" y="443268"/>
                  </a:lnTo>
                  <a:lnTo>
                    <a:pt x="806437" y="416928"/>
                  </a:lnTo>
                  <a:lnTo>
                    <a:pt x="821220" y="387007"/>
                  </a:lnTo>
                  <a:lnTo>
                    <a:pt x="830122" y="353618"/>
                  </a:lnTo>
                  <a:lnTo>
                    <a:pt x="833094" y="316877"/>
                  </a:lnTo>
                  <a:close/>
                </a:path>
                <a:path extrusionOk="0" h="756284" w="2360929">
                  <a:moveTo>
                    <a:pt x="1283322" y="366191"/>
                  </a:moveTo>
                  <a:lnTo>
                    <a:pt x="1275829" y="317106"/>
                  </a:lnTo>
                  <a:lnTo>
                    <a:pt x="1253413" y="282371"/>
                  </a:lnTo>
                  <a:lnTo>
                    <a:pt x="1222883" y="259372"/>
                  </a:lnTo>
                  <a:lnTo>
                    <a:pt x="1181887" y="241617"/>
                  </a:lnTo>
                  <a:lnTo>
                    <a:pt x="1139875" y="229870"/>
                  </a:lnTo>
                  <a:lnTo>
                    <a:pt x="1045603" y="208826"/>
                  </a:lnTo>
                  <a:lnTo>
                    <a:pt x="1021143" y="202323"/>
                  </a:lnTo>
                  <a:lnTo>
                    <a:pt x="982776" y="186829"/>
                  </a:lnTo>
                  <a:lnTo>
                    <a:pt x="947115" y="152120"/>
                  </a:lnTo>
                  <a:lnTo>
                    <a:pt x="939914" y="119735"/>
                  </a:lnTo>
                  <a:lnTo>
                    <a:pt x="942187" y="96621"/>
                  </a:lnTo>
                  <a:lnTo>
                    <a:pt x="960539" y="60617"/>
                  </a:lnTo>
                  <a:lnTo>
                    <a:pt x="998486" y="37122"/>
                  </a:lnTo>
                  <a:lnTo>
                    <a:pt x="1058545" y="25247"/>
                  </a:lnTo>
                  <a:lnTo>
                    <a:pt x="1096645" y="23749"/>
                  </a:lnTo>
                  <a:lnTo>
                    <a:pt x="1117053" y="24307"/>
                  </a:lnTo>
                  <a:lnTo>
                    <a:pt x="1158633" y="28727"/>
                  </a:lnTo>
                  <a:lnTo>
                    <a:pt x="1198486" y="37007"/>
                  </a:lnTo>
                  <a:lnTo>
                    <a:pt x="1243241" y="53530"/>
                  </a:lnTo>
                  <a:lnTo>
                    <a:pt x="1243241" y="121043"/>
                  </a:lnTo>
                  <a:lnTo>
                    <a:pt x="1247775" y="125742"/>
                  </a:lnTo>
                  <a:lnTo>
                    <a:pt x="1262418" y="125742"/>
                  </a:lnTo>
                  <a:lnTo>
                    <a:pt x="1266977" y="121043"/>
                  </a:lnTo>
                  <a:lnTo>
                    <a:pt x="1266977" y="43853"/>
                  </a:lnTo>
                  <a:lnTo>
                    <a:pt x="1225257" y="20129"/>
                  </a:lnTo>
                  <a:lnTo>
                    <a:pt x="1187221" y="8966"/>
                  </a:lnTo>
                  <a:lnTo>
                    <a:pt x="1145590" y="2247"/>
                  </a:lnTo>
                  <a:lnTo>
                    <a:pt x="1100505" y="0"/>
                  </a:lnTo>
                  <a:lnTo>
                    <a:pt x="1056589" y="1828"/>
                  </a:lnTo>
                  <a:lnTo>
                    <a:pt x="1018755" y="7264"/>
                  </a:lnTo>
                  <a:lnTo>
                    <a:pt x="961783" y="28879"/>
                  </a:lnTo>
                  <a:lnTo>
                    <a:pt x="927633" y="66408"/>
                  </a:lnTo>
                  <a:lnTo>
                    <a:pt x="916178" y="119735"/>
                  </a:lnTo>
                  <a:lnTo>
                    <a:pt x="916927" y="133908"/>
                  </a:lnTo>
                  <a:lnTo>
                    <a:pt x="935520" y="180594"/>
                  </a:lnTo>
                  <a:lnTo>
                    <a:pt x="973836" y="209219"/>
                  </a:lnTo>
                  <a:lnTo>
                    <a:pt x="1019073" y="226479"/>
                  </a:lnTo>
                  <a:lnTo>
                    <a:pt x="1137272" y="253504"/>
                  </a:lnTo>
                  <a:lnTo>
                    <a:pt x="1176655" y="265061"/>
                  </a:lnTo>
                  <a:lnTo>
                    <a:pt x="1229487" y="291922"/>
                  </a:lnTo>
                  <a:lnTo>
                    <a:pt x="1257731" y="340842"/>
                  </a:lnTo>
                  <a:lnTo>
                    <a:pt x="1259586" y="361911"/>
                  </a:lnTo>
                  <a:lnTo>
                    <a:pt x="1256855" y="385953"/>
                  </a:lnTo>
                  <a:lnTo>
                    <a:pt x="1234782" y="424853"/>
                  </a:lnTo>
                  <a:lnTo>
                    <a:pt x="1190205" y="452208"/>
                  </a:lnTo>
                  <a:lnTo>
                    <a:pt x="1125308" y="466242"/>
                  </a:lnTo>
                  <a:lnTo>
                    <a:pt x="1085748" y="467995"/>
                  </a:lnTo>
                  <a:lnTo>
                    <a:pt x="1065034" y="467474"/>
                  </a:lnTo>
                  <a:lnTo>
                    <a:pt x="1021410" y="463232"/>
                  </a:lnTo>
                  <a:lnTo>
                    <a:pt x="978077" y="455231"/>
                  </a:lnTo>
                  <a:lnTo>
                    <a:pt x="929767" y="438200"/>
                  </a:lnTo>
                  <a:lnTo>
                    <a:pt x="929767" y="370687"/>
                  </a:lnTo>
                  <a:lnTo>
                    <a:pt x="925207" y="366001"/>
                  </a:lnTo>
                  <a:lnTo>
                    <a:pt x="910564" y="366001"/>
                  </a:lnTo>
                  <a:lnTo>
                    <a:pt x="906030" y="370687"/>
                  </a:lnTo>
                  <a:lnTo>
                    <a:pt x="906030" y="449872"/>
                  </a:lnTo>
                  <a:lnTo>
                    <a:pt x="908177" y="453478"/>
                  </a:lnTo>
                  <a:lnTo>
                    <a:pt x="945070" y="470281"/>
                  </a:lnTo>
                  <a:lnTo>
                    <a:pt x="990523" y="481939"/>
                  </a:lnTo>
                  <a:lnTo>
                    <a:pt x="1039939" y="489292"/>
                  </a:lnTo>
                  <a:lnTo>
                    <a:pt x="1085748" y="491756"/>
                  </a:lnTo>
                  <a:lnTo>
                    <a:pt x="1130388" y="489623"/>
                  </a:lnTo>
                  <a:lnTo>
                    <a:pt x="1169644" y="483222"/>
                  </a:lnTo>
                  <a:lnTo>
                    <a:pt x="1231493" y="457758"/>
                  </a:lnTo>
                  <a:lnTo>
                    <a:pt x="1270304" y="417537"/>
                  </a:lnTo>
                  <a:lnTo>
                    <a:pt x="1280058" y="393217"/>
                  </a:lnTo>
                  <a:lnTo>
                    <a:pt x="1283322" y="366191"/>
                  </a:lnTo>
                  <a:close/>
                </a:path>
                <a:path extrusionOk="0" h="756284" w="2360929">
                  <a:moveTo>
                    <a:pt x="1659890" y="148755"/>
                  </a:moveTo>
                  <a:lnTo>
                    <a:pt x="1654949" y="143827"/>
                  </a:lnTo>
                  <a:lnTo>
                    <a:pt x="1647596" y="143827"/>
                  </a:lnTo>
                  <a:lnTo>
                    <a:pt x="1339723" y="143827"/>
                  </a:lnTo>
                  <a:lnTo>
                    <a:pt x="1335036" y="148755"/>
                  </a:lnTo>
                  <a:lnTo>
                    <a:pt x="1335036" y="210527"/>
                  </a:lnTo>
                  <a:lnTo>
                    <a:pt x="1339850" y="215252"/>
                  </a:lnTo>
                  <a:lnTo>
                    <a:pt x="1354074" y="215252"/>
                  </a:lnTo>
                  <a:lnTo>
                    <a:pt x="1359001" y="210426"/>
                  </a:lnTo>
                  <a:lnTo>
                    <a:pt x="1359001" y="167817"/>
                  </a:lnTo>
                  <a:lnTo>
                    <a:pt x="1485493" y="167817"/>
                  </a:lnTo>
                  <a:lnTo>
                    <a:pt x="1485493" y="487972"/>
                  </a:lnTo>
                  <a:lnTo>
                    <a:pt x="1490306" y="492683"/>
                  </a:lnTo>
                  <a:lnTo>
                    <a:pt x="1504518" y="492683"/>
                  </a:lnTo>
                  <a:lnTo>
                    <a:pt x="1509445" y="487857"/>
                  </a:lnTo>
                  <a:lnTo>
                    <a:pt x="1509445" y="167817"/>
                  </a:lnTo>
                  <a:lnTo>
                    <a:pt x="1635937" y="167817"/>
                  </a:lnTo>
                  <a:lnTo>
                    <a:pt x="1635937" y="210527"/>
                  </a:lnTo>
                  <a:lnTo>
                    <a:pt x="1640751" y="215252"/>
                  </a:lnTo>
                  <a:lnTo>
                    <a:pt x="1654962" y="215252"/>
                  </a:lnTo>
                  <a:lnTo>
                    <a:pt x="1659890" y="210426"/>
                  </a:lnTo>
                  <a:lnTo>
                    <a:pt x="1659890" y="148755"/>
                  </a:lnTo>
                  <a:close/>
                </a:path>
                <a:path extrusionOk="0" h="756284" w="2360929">
                  <a:moveTo>
                    <a:pt x="2008974" y="479082"/>
                  </a:moveTo>
                  <a:lnTo>
                    <a:pt x="2008543" y="477253"/>
                  </a:lnTo>
                  <a:lnTo>
                    <a:pt x="1846326" y="150139"/>
                  </a:lnTo>
                  <a:lnTo>
                    <a:pt x="1844395" y="146189"/>
                  </a:lnTo>
                  <a:lnTo>
                    <a:pt x="1840509" y="143827"/>
                  </a:lnTo>
                  <a:lnTo>
                    <a:pt x="1783651" y="143827"/>
                  </a:lnTo>
                  <a:lnTo>
                    <a:pt x="1778952" y="148640"/>
                  </a:lnTo>
                  <a:lnTo>
                    <a:pt x="1778952" y="162877"/>
                  </a:lnTo>
                  <a:lnTo>
                    <a:pt x="1783765" y="167805"/>
                  </a:lnTo>
                  <a:lnTo>
                    <a:pt x="1814258" y="167805"/>
                  </a:lnTo>
                  <a:lnTo>
                    <a:pt x="1661134" y="477113"/>
                  </a:lnTo>
                  <a:lnTo>
                    <a:pt x="1660690" y="478993"/>
                  </a:lnTo>
                  <a:lnTo>
                    <a:pt x="1660690" y="487972"/>
                  </a:lnTo>
                  <a:lnTo>
                    <a:pt x="1665605" y="492683"/>
                  </a:lnTo>
                  <a:lnTo>
                    <a:pt x="1677733" y="492683"/>
                  </a:lnTo>
                  <a:lnTo>
                    <a:pt x="1681784" y="489902"/>
                  </a:lnTo>
                  <a:lnTo>
                    <a:pt x="1683321" y="485825"/>
                  </a:lnTo>
                  <a:lnTo>
                    <a:pt x="1834819" y="180289"/>
                  </a:lnTo>
                  <a:lnTo>
                    <a:pt x="1963127" y="439801"/>
                  </a:lnTo>
                  <a:lnTo>
                    <a:pt x="1774888" y="439801"/>
                  </a:lnTo>
                  <a:lnTo>
                    <a:pt x="1771929" y="441020"/>
                  </a:lnTo>
                  <a:lnTo>
                    <a:pt x="1767471" y="445490"/>
                  </a:lnTo>
                  <a:lnTo>
                    <a:pt x="1766252" y="448449"/>
                  </a:lnTo>
                  <a:lnTo>
                    <a:pt x="1766252" y="458304"/>
                  </a:lnTo>
                  <a:lnTo>
                    <a:pt x="1771713" y="463753"/>
                  </a:lnTo>
                  <a:lnTo>
                    <a:pt x="1974850" y="463753"/>
                  </a:lnTo>
                  <a:lnTo>
                    <a:pt x="1986114" y="485444"/>
                  </a:lnTo>
                  <a:lnTo>
                    <a:pt x="1988007" y="489978"/>
                  </a:lnTo>
                  <a:lnTo>
                    <a:pt x="1991956" y="492683"/>
                  </a:lnTo>
                  <a:lnTo>
                    <a:pt x="2004047" y="492683"/>
                  </a:lnTo>
                  <a:lnTo>
                    <a:pt x="2008974" y="487972"/>
                  </a:lnTo>
                  <a:lnTo>
                    <a:pt x="2008974" y="479082"/>
                  </a:lnTo>
                  <a:close/>
                </a:path>
                <a:path extrusionOk="0" h="756284" w="2360929">
                  <a:moveTo>
                    <a:pt x="2360523" y="317423"/>
                  </a:moveTo>
                  <a:lnTo>
                    <a:pt x="2357615" y="279869"/>
                  </a:lnTo>
                  <a:lnTo>
                    <a:pt x="2348915" y="246214"/>
                  </a:lnTo>
                  <a:lnTo>
                    <a:pt x="2336558" y="220865"/>
                  </a:lnTo>
                  <a:lnTo>
                    <a:pt x="2336558" y="317715"/>
                  </a:lnTo>
                  <a:lnTo>
                    <a:pt x="2334158" y="350837"/>
                  </a:lnTo>
                  <a:lnTo>
                    <a:pt x="2315019" y="405599"/>
                  </a:lnTo>
                  <a:lnTo>
                    <a:pt x="2277351" y="444042"/>
                  </a:lnTo>
                  <a:lnTo>
                    <a:pt x="2223732" y="463550"/>
                  </a:lnTo>
                  <a:lnTo>
                    <a:pt x="2191308" y="466001"/>
                  </a:lnTo>
                  <a:lnTo>
                    <a:pt x="2099995" y="466001"/>
                  </a:lnTo>
                  <a:lnTo>
                    <a:pt x="2099995" y="167805"/>
                  </a:lnTo>
                  <a:lnTo>
                    <a:pt x="2191308" y="167805"/>
                  </a:lnTo>
                  <a:lnTo>
                    <a:pt x="2251113" y="177812"/>
                  </a:lnTo>
                  <a:lnTo>
                    <a:pt x="2297239" y="207606"/>
                  </a:lnTo>
                  <a:lnTo>
                    <a:pt x="2326678" y="255092"/>
                  </a:lnTo>
                  <a:lnTo>
                    <a:pt x="2336558" y="317715"/>
                  </a:lnTo>
                  <a:lnTo>
                    <a:pt x="2336558" y="220865"/>
                  </a:lnTo>
                  <a:lnTo>
                    <a:pt x="2289238" y="170421"/>
                  </a:lnTo>
                  <a:lnTo>
                    <a:pt x="2227643" y="146786"/>
                  </a:lnTo>
                  <a:lnTo>
                    <a:pt x="2191308" y="143814"/>
                  </a:lnTo>
                  <a:lnTo>
                    <a:pt x="2033498" y="143814"/>
                  </a:lnTo>
                  <a:lnTo>
                    <a:pt x="2028571" y="148640"/>
                  </a:lnTo>
                  <a:lnTo>
                    <a:pt x="2028571" y="162991"/>
                  </a:lnTo>
                  <a:lnTo>
                    <a:pt x="2033498" y="167805"/>
                  </a:lnTo>
                  <a:lnTo>
                    <a:pt x="2076030" y="167805"/>
                  </a:lnTo>
                  <a:lnTo>
                    <a:pt x="2076030" y="485241"/>
                  </a:lnTo>
                  <a:lnTo>
                    <a:pt x="2080729" y="489966"/>
                  </a:lnTo>
                  <a:lnTo>
                    <a:pt x="2191308" y="489966"/>
                  </a:lnTo>
                  <a:lnTo>
                    <a:pt x="2261400" y="478256"/>
                  </a:lnTo>
                  <a:lnTo>
                    <a:pt x="2315146" y="443318"/>
                  </a:lnTo>
                  <a:lnTo>
                    <a:pt x="2349131" y="388493"/>
                  </a:lnTo>
                  <a:lnTo>
                    <a:pt x="2357666" y="354939"/>
                  </a:lnTo>
                  <a:lnTo>
                    <a:pt x="2360523" y="317423"/>
                  </a:lnTo>
                  <a:close/>
                </a:path>
              </a:pathLst>
            </a:custGeom>
            <a:solidFill>
              <a:srgbClr val="045F6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pic>
          <p:nvPicPr>
            <p:cNvPr id="47" name="Google Shape;47;p1"/>
            <p:cNvPicPr preferRelativeResize="0"/>
            <p:nvPr/>
          </p:nvPicPr>
          <p:blipFill rotWithShape="1">
            <a:blip r:embed="rId3">
              <a:alphaModFix/>
            </a:blip>
            <a:srcRect b="0" l="0" r="0" t="0"/>
            <a:stretch/>
          </p:blipFill>
          <p:spPr>
            <a:xfrm>
              <a:off x="5344012" y="9951553"/>
              <a:ext cx="161706" cy="106845"/>
            </a:xfrm>
            <a:prstGeom prst="rect">
              <a:avLst/>
            </a:prstGeom>
            <a:noFill/>
            <a:ln>
              <a:noFill/>
            </a:ln>
          </p:spPr>
        </p:pic>
        <p:pic>
          <p:nvPicPr>
            <p:cNvPr id="48" name="Google Shape;48;p1"/>
            <p:cNvPicPr preferRelativeResize="0"/>
            <p:nvPr/>
          </p:nvPicPr>
          <p:blipFill rotWithShape="1">
            <a:blip r:embed="rId4">
              <a:alphaModFix/>
            </a:blip>
            <a:srcRect b="0" l="0" r="0" t="0"/>
            <a:stretch/>
          </p:blipFill>
          <p:spPr>
            <a:xfrm>
              <a:off x="5541791" y="9951550"/>
              <a:ext cx="73202" cy="106095"/>
            </a:xfrm>
            <a:prstGeom prst="rect">
              <a:avLst/>
            </a:prstGeom>
            <a:noFill/>
            <a:ln>
              <a:noFill/>
            </a:ln>
          </p:spPr>
        </p:pic>
        <p:pic>
          <p:nvPicPr>
            <p:cNvPr id="49" name="Google Shape;49;p1"/>
            <p:cNvPicPr preferRelativeResize="0"/>
            <p:nvPr/>
          </p:nvPicPr>
          <p:blipFill rotWithShape="1">
            <a:blip r:embed="rId5">
              <a:alphaModFix/>
            </a:blip>
            <a:srcRect b="0" l="0" r="0" t="0"/>
            <a:stretch/>
          </p:blipFill>
          <p:spPr>
            <a:xfrm>
              <a:off x="5643176" y="9951550"/>
              <a:ext cx="107911" cy="106095"/>
            </a:xfrm>
            <a:prstGeom prst="rect">
              <a:avLst/>
            </a:prstGeom>
            <a:noFill/>
            <a:ln>
              <a:noFill/>
            </a:ln>
          </p:spPr>
        </p:pic>
        <p:sp>
          <p:nvSpPr>
            <p:cNvPr id="50" name="Google Shape;50;p1"/>
            <p:cNvSpPr/>
            <p:nvPr/>
          </p:nvSpPr>
          <p:spPr>
            <a:xfrm>
              <a:off x="5827014" y="9951554"/>
              <a:ext cx="8254" cy="106679"/>
            </a:xfrm>
            <a:custGeom>
              <a:rect b="b" l="l" r="r" t="t"/>
              <a:pathLst>
                <a:path extrusionOk="0" h="106679" w="8254">
                  <a:moveTo>
                    <a:pt x="7721" y="0"/>
                  </a:moveTo>
                  <a:lnTo>
                    <a:pt x="0" y="0"/>
                  </a:lnTo>
                  <a:lnTo>
                    <a:pt x="0" y="106095"/>
                  </a:lnTo>
                  <a:lnTo>
                    <a:pt x="7721" y="106095"/>
                  </a:lnTo>
                  <a:lnTo>
                    <a:pt x="7721" y="0"/>
                  </a:lnTo>
                  <a:close/>
                </a:path>
              </a:pathLst>
            </a:custGeom>
            <a:solidFill>
              <a:srgbClr val="045F6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pic>
          <p:nvPicPr>
            <p:cNvPr id="51" name="Google Shape;51;p1"/>
            <p:cNvPicPr preferRelativeResize="0"/>
            <p:nvPr/>
          </p:nvPicPr>
          <p:blipFill rotWithShape="1">
            <a:blip r:embed="rId6">
              <a:alphaModFix/>
            </a:blip>
            <a:srcRect b="0" l="0" r="0" t="0"/>
            <a:stretch/>
          </p:blipFill>
          <p:spPr>
            <a:xfrm>
              <a:off x="5910670" y="9951547"/>
              <a:ext cx="277044" cy="106098"/>
            </a:xfrm>
            <a:prstGeom prst="rect">
              <a:avLst/>
            </a:prstGeom>
            <a:noFill/>
            <a:ln>
              <a:noFill/>
            </a:ln>
          </p:spPr>
        </p:pic>
        <p:sp>
          <p:nvSpPr>
            <p:cNvPr id="52" name="Google Shape;52;p1"/>
            <p:cNvSpPr/>
            <p:nvPr/>
          </p:nvSpPr>
          <p:spPr>
            <a:xfrm>
              <a:off x="4806226" y="9951554"/>
              <a:ext cx="1739265" cy="106679"/>
            </a:xfrm>
            <a:custGeom>
              <a:rect b="b" l="l" r="r" t="t"/>
              <a:pathLst>
                <a:path extrusionOk="0" h="106679" w="1739265">
                  <a:moveTo>
                    <a:pt x="341985" y="53047"/>
                  </a:moveTo>
                  <a:lnTo>
                    <a:pt x="337896" y="31711"/>
                  </a:lnTo>
                  <a:lnTo>
                    <a:pt x="334251" y="26403"/>
                  </a:lnTo>
                  <a:lnTo>
                    <a:pt x="334251" y="53047"/>
                  </a:lnTo>
                  <a:lnTo>
                    <a:pt x="330771" y="71628"/>
                  </a:lnTo>
                  <a:lnTo>
                    <a:pt x="320878" y="86207"/>
                  </a:lnTo>
                  <a:lnTo>
                    <a:pt x="305346" y="95719"/>
                  </a:lnTo>
                  <a:lnTo>
                    <a:pt x="285000" y="99123"/>
                  </a:lnTo>
                  <a:lnTo>
                    <a:pt x="251345" y="99123"/>
                  </a:lnTo>
                  <a:lnTo>
                    <a:pt x="251345" y="6972"/>
                  </a:lnTo>
                  <a:lnTo>
                    <a:pt x="285000" y="6972"/>
                  </a:lnTo>
                  <a:lnTo>
                    <a:pt x="305346" y="10388"/>
                  </a:lnTo>
                  <a:lnTo>
                    <a:pt x="320878" y="19900"/>
                  </a:lnTo>
                  <a:lnTo>
                    <a:pt x="330771" y="34467"/>
                  </a:lnTo>
                  <a:lnTo>
                    <a:pt x="334251" y="53047"/>
                  </a:lnTo>
                  <a:lnTo>
                    <a:pt x="334251" y="26403"/>
                  </a:lnTo>
                  <a:lnTo>
                    <a:pt x="326402" y="14935"/>
                  </a:lnTo>
                  <a:lnTo>
                    <a:pt x="313512" y="6972"/>
                  </a:lnTo>
                  <a:lnTo>
                    <a:pt x="308597" y="3949"/>
                  </a:lnTo>
                  <a:lnTo>
                    <a:pt x="285597" y="0"/>
                  </a:lnTo>
                  <a:lnTo>
                    <a:pt x="243624" y="0"/>
                  </a:lnTo>
                  <a:lnTo>
                    <a:pt x="243624" y="99123"/>
                  </a:lnTo>
                  <a:lnTo>
                    <a:pt x="1574" y="99123"/>
                  </a:lnTo>
                  <a:lnTo>
                    <a:pt x="0" y="100647"/>
                  </a:lnTo>
                  <a:lnTo>
                    <a:pt x="0" y="104521"/>
                  </a:lnTo>
                  <a:lnTo>
                    <a:pt x="1574" y="106083"/>
                  </a:lnTo>
                  <a:lnTo>
                    <a:pt x="285661" y="106083"/>
                  </a:lnTo>
                  <a:lnTo>
                    <a:pt x="308597" y="102158"/>
                  </a:lnTo>
                  <a:lnTo>
                    <a:pt x="326402" y="91173"/>
                  </a:lnTo>
                  <a:lnTo>
                    <a:pt x="337896" y="74383"/>
                  </a:lnTo>
                  <a:lnTo>
                    <a:pt x="341985" y="53047"/>
                  </a:lnTo>
                  <a:close/>
                </a:path>
                <a:path extrusionOk="0" h="106679" w="1739265">
                  <a:moveTo>
                    <a:pt x="1738668" y="100660"/>
                  </a:moveTo>
                  <a:lnTo>
                    <a:pt x="1737093" y="99123"/>
                  </a:lnTo>
                  <a:lnTo>
                    <a:pt x="1735162" y="99123"/>
                  </a:lnTo>
                  <a:lnTo>
                    <a:pt x="1496047" y="99123"/>
                  </a:lnTo>
                  <a:lnTo>
                    <a:pt x="1496047" y="0"/>
                  </a:lnTo>
                  <a:lnTo>
                    <a:pt x="1488325" y="0"/>
                  </a:lnTo>
                  <a:lnTo>
                    <a:pt x="1488325" y="92151"/>
                  </a:lnTo>
                  <a:lnTo>
                    <a:pt x="1416177" y="0"/>
                  </a:lnTo>
                  <a:lnTo>
                    <a:pt x="1409674" y="0"/>
                  </a:lnTo>
                  <a:lnTo>
                    <a:pt x="1409674" y="106095"/>
                  </a:lnTo>
                  <a:lnTo>
                    <a:pt x="1417396" y="106095"/>
                  </a:lnTo>
                  <a:lnTo>
                    <a:pt x="1417396" y="13944"/>
                  </a:lnTo>
                  <a:lnTo>
                    <a:pt x="1489697" y="106095"/>
                  </a:lnTo>
                  <a:lnTo>
                    <a:pt x="1737093" y="106095"/>
                  </a:lnTo>
                  <a:lnTo>
                    <a:pt x="1738668" y="104521"/>
                  </a:lnTo>
                  <a:lnTo>
                    <a:pt x="1738668" y="100660"/>
                  </a:lnTo>
                  <a:close/>
                </a:path>
              </a:pathLst>
            </a:custGeom>
            <a:solidFill>
              <a:srgbClr val="045F6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
        <p:nvSpPr>
          <p:cNvPr id="53" name="Google Shape;53;p1"/>
          <p:cNvSpPr txBox="1"/>
          <p:nvPr/>
        </p:nvSpPr>
        <p:spPr>
          <a:xfrm>
            <a:off x="2024578" y="7132750"/>
            <a:ext cx="5157900" cy="1038600"/>
          </a:xfrm>
          <a:prstGeom prst="rect">
            <a:avLst/>
          </a:prstGeom>
          <a:noFill/>
          <a:ln>
            <a:noFill/>
          </a:ln>
        </p:spPr>
        <p:txBody>
          <a:bodyPr anchorCtr="0" anchor="t" bIns="0" lIns="0" spcFirstLastPara="1" rIns="0" wrap="square" tIns="1250">
            <a:spAutoFit/>
          </a:bodyPr>
          <a:lstStyle/>
          <a:p>
            <a:pPr indent="0" lvl="0" marL="0" marR="5080" rtl="0" algn="l">
              <a:lnSpc>
                <a:spcPct val="104200"/>
              </a:lnSpc>
              <a:spcBef>
                <a:spcPts val="0"/>
              </a:spcBef>
              <a:spcAft>
                <a:spcPts val="0"/>
              </a:spcAft>
              <a:buNone/>
            </a:pPr>
            <a:r>
              <a:rPr b="1" lang="en-US" sz="3300">
                <a:solidFill>
                  <a:srgbClr val="055A5E"/>
                </a:solidFill>
                <a:latin typeface="Montserrat"/>
                <a:ea typeface="Montserrat"/>
                <a:cs typeface="Montserrat"/>
                <a:sym typeface="Montserrat"/>
              </a:rPr>
              <a:t>DEN LILLE GUIDE TIL RENSNING AF AFLØB</a:t>
            </a:r>
            <a:endParaRPr sz="3300">
              <a:latin typeface="Montserrat"/>
              <a:ea typeface="Montserrat"/>
              <a:cs typeface="Montserrat"/>
              <a:sym typeface="Montserrat"/>
            </a:endParaRPr>
          </a:p>
        </p:txBody>
      </p:sp>
      <p:pic>
        <p:nvPicPr>
          <p:cNvPr id="54" name="Google Shape;54;p1"/>
          <p:cNvPicPr preferRelativeResize="0"/>
          <p:nvPr/>
        </p:nvPicPr>
        <p:blipFill rotWithShape="1">
          <a:blip r:embed="rId7">
            <a:alphaModFix/>
          </a:blip>
          <a:srcRect b="0" l="7154" r="7163" t="0"/>
          <a:stretch/>
        </p:blipFill>
        <p:spPr>
          <a:xfrm>
            <a:off x="50" y="2126625"/>
            <a:ext cx="7556401" cy="4536700"/>
          </a:xfrm>
          <a:prstGeom prst="rect">
            <a:avLst/>
          </a:prstGeom>
          <a:noFill/>
          <a:ln>
            <a:noFill/>
          </a:ln>
        </p:spPr>
      </p:pic>
      <p:sp>
        <p:nvSpPr>
          <p:cNvPr id="55" name="Google Shape;55;p1"/>
          <p:cNvSpPr/>
          <p:nvPr/>
        </p:nvSpPr>
        <p:spPr>
          <a:xfrm>
            <a:off x="50" y="2126625"/>
            <a:ext cx="7556400" cy="4536600"/>
          </a:xfrm>
          <a:prstGeom prst="rect">
            <a:avLst/>
          </a:prstGeom>
          <a:solidFill>
            <a:srgbClr val="045F63">
              <a:alpha val="2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9" name="Shape 59"/>
        <p:cNvGrpSpPr/>
        <p:nvPr/>
      </p:nvGrpSpPr>
      <p:grpSpPr>
        <a:xfrm>
          <a:off x="0" y="0"/>
          <a:ext cx="0" cy="0"/>
          <a:chOff x="0" y="0"/>
          <a:chExt cx="0" cy="0"/>
        </a:xfrm>
      </p:grpSpPr>
      <p:pic>
        <p:nvPicPr>
          <p:cNvPr id="60" name="Google Shape;60;p13"/>
          <p:cNvPicPr preferRelativeResize="0"/>
          <p:nvPr/>
        </p:nvPicPr>
        <p:blipFill rotWithShape="1">
          <a:blip r:embed="rId3">
            <a:alphaModFix/>
          </a:blip>
          <a:srcRect b="0" l="53720" r="6506" t="0"/>
          <a:stretch/>
        </p:blipFill>
        <p:spPr>
          <a:xfrm>
            <a:off x="0" y="4"/>
            <a:ext cx="7559994" cy="10691996"/>
          </a:xfrm>
          <a:prstGeom prst="rect">
            <a:avLst/>
          </a:prstGeom>
          <a:noFill/>
          <a:ln>
            <a:noFill/>
          </a:ln>
          <a:effectLst>
            <a:reflection blurRad="0" dir="5400000" dist="38100" endA="0" endPos="30000" fadeDir="5400012" kx="0" rotWithShape="0" algn="bl" stPos="0" sy="-100000" ky="0"/>
          </a:effectLst>
        </p:spPr>
      </p:pic>
      <p:sp>
        <p:nvSpPr>
          <p:cNvPr id="61" name="Google Shape;61;p13"/>
          <p:cNvSpPr txBox="1"/>
          <p:nvPr/>
        </p:nvSpPr>
        <p:spPr>
          <a:xfrm>
            <a:off x="3143046" y="276005"/>
            <a:ext cx="4101600" cy="11505300"/>
          </a:xfrm>
          <a:prstGeom prst="rect">
            <a:avLst/>
          </a:prstGeom>
          <a:noFill/>
          <a:ln>
            <a:noFill/>
          </a:ln>
        </p:spPr>
        <p:txBody>
          <a:bodyPr anchorCtr="0" anchor="t" bIns="0" lIns="0" spcFirstLastPara="1" rIns="0" wrap="square" tIns="62850">
            <a:spAutoFit/>
          </a:bodyPr>
          <a:lstStyle/>
          <a:p>
            <a:pPr indent="0" lvl="0" marL="0" marR="5080" rtl="0" algn="r">
              <a:lnSpc>
                <a:spcPct val="100000"/>
              </a:lnSpc>
              <a:spcBef>
                <a:spcPts val="400"/>
              </a:spcBef>
              <a:spcAft>
                <a:spcPts val="0"/>
              </a:spcAft>
              <a:buClr>
                <a:schemeClr val="dk1"/>
              </a:buClr>
              <a:buSzPts val="1100"/>
              <a:buFont typeface="Arial"/>
              <a:buNone/>
            </a:pPr>
            <a:r>
              <a:rPr b="1" lang="en-US" sz="3000">
                <a:solidFill>
                  <a:srgbClr val="055A5E"/>
                </a:solidFill>
                <a:latin typeface="Montserrat"/>
                <a:ea typeface="Montserrat"/>
                <a:cs typeface="Montserrat"/>
                <a:sym typeface="Montserrat"/>
              </a:rPr>
              <a:t>Er afløbet stoppet? </a:t>
            </a:r>
            <a:endParaRPr b="1" sz="3000">
              <a:solidFill>
                <a:srgbClr val="055A5E"/>
              </a:solidFill>
              <a:latin typeface="Montserrat"/>
              <a:ea typeface="Montserrat"/>
              <a:cs typeface="Montserrat"/>
              <a:sym typeface="Montserrat"/>
            </a:endParaRPr>
          </a:p>
          <a:p>
            <a:pPr indent="0" lvl="0" marL="0" marR="5080" rtl="0" algn="r">
              <a:lnSpc>
                <a:spcPct val="100000"/>
              </a:lnSpc>
              <a:spcBef>
                <a:spcPts val="400"/>
              </a:spcBef>
              <a:spcAft>
                <a:spcPts val="0"/>
              </a:spcAft>
              <a:buClr>
                <a:schemeClr val="dk1"/>
              </a:buClr>
              <a:buSzPts val="1100"/>
              <a:buFont typeface="Arial"/>
              <a:buNone/>
            </a:pPr>
            <a:r>
              <a:rPr b="1" lang="en-US" sz="3000">
                <a:solidFill>
                  <a:srgbClr val="055A5E"/>
                </a:solidFill>
                <a:latin typeface="Montserrat"/>
                <a:ea typeface="Montserrat"/>
                <a:cs typeface="Montserrat"/>
                <a:sym typeface="Montserrat"/>
              </a:rPr>
              <a:t>Som lejer er det din opgave at undgå dårlig lugt og vandskader.</a:t>
            </a:r>
            <a:endParaRPr b="1" sz="3000">
              <a:solidFill>
                <a:srgbClr val="055A5E"/>
              </a:solidFill>
              <a:latin typeface="Montserrat"/>
              <a:ea typeface="Montserrat"/>
              <a:cs typeface="Montserrat"/>
              <a:sym typeface="Montserrat"/>
            </a:endParaRPr>
          </a:p>
          <a:p>
            <a:pPr indent="0" lvl="0" marL="0" marR="5080" rtl="0" algn="r">
              <a:lnSpc>
                <a:spcPct val="100000"/>
              </a:lnSpc>
              <a:spcBef>
                <a:spcPts val="400"/>
              </a:spcBef>
              <a:spcAft>
                <a:spcPts val="0"/>
              </a:spcAft>
              <a:buClr>
                <a:schemeClr val="dk1"/>
              </a:buClr>
              <a:buSzPts val="1100"/>
              <a:buFont typeface="Arial"/>
              <a:buNone/>
            </a:pPr>
            <a:r>
              <a:t/>
            </a:r>
            <a:endParaRPr b="1" sz="3000">
              <a:solidFill>
                <a:srgbClr val="055A5E"/>
              </a:solidFill>
              <a:latin typeface="Montserrat"/>
              <a:ea typeface="Montserrat"/>
              <a:cs typeface="Montserrat"/>
              <a:sym typeface="Montserrat"/>
            </a:endParaRPr>
          </a:p>
          <a:p>
            <a:pPr indent="0" lvl="0" marL="0" marR="5080" rtl="0" algn="r">
              <a:lnSpc>
                <a:spcPct val="100000"/>
              </a:lnSpc>
              <a:spcBef>
                <a:spcPts val="400"/>
              </a:spcBef>
              <a:spcAft>
                <a:spcPts val="0"/>
              </a:spcAft>
              <a:buClr>
                <a:schemeClr val="dk1"/>
              </a:buClr>
              <a:buSzPts val="1100"/>
              <a:buFont typeface="Arial"/>
              <a:buNone/>
            </a:pPr>
            <a:r>
              <a:rPr b="1" lang="en-US" sz="3000">
                <a:solidFill>
                  <a:srgbClr val="055A5E"/>
                </a:solidFill>
                <a:latin typeface="Montserrat"/>
                <a:ea typeface="Montserrat"/>
                <a:cs typeface="Montserrat"/>
                <a:sym typeface="Montserrat"/>
              </a:rPr>
              <a:t>Ved fraflytning skal dine afløb også være renset.</a:t>
            </a:r>
            <a:endParaRPr b="1" sz="3000">
              <a:solidFill>
                <a:srgbClr val="055A5E"/>
              </a:solidFill>
              <a:latin typeface="Montserrat"/>
              <a:ea typeface="Montserrat"/>
              <a:cs typeface="Montserrat"/>
              <a:sym typeface="Montserrat"/>
            </a:endParaRPr>
          </a:p>
          <a:p>
            <a:pPr indent="0" lvl="0" marL="0" marR="5080" rtl="0" algn="r">
              <a:lnSpc>
                <a:spcPct val="100000"/>
              </a:lnSpc>
              <a:spcBef>
                <a:spcPts val="400"/>
              </a:spcBef>
              <a:spcAft>
                <a:spcPts val="0"/>
              </a:spcAft>
              <a:buSzPts val="1100"/>
              <a:buNone/>
            </a:pPr>
            <a:r>
              <a:t/>
            </a:r>
            <a:endParaRPr b="1" sz="3000">
              <a:solidFill>
                <a:srgbClr val="055A5E"/>
              </a:solidFill>
              <a:latin typeface="Montserrat"/>
              <a:ea typeface="Montserrat"/>
              <a:cs typeface="Montserrat"/>
              <a:sym typeface="Montserrat"/>
            </a:endParaRPr>
          </a:p>
          <a:p>
            <a:pPr indent="0" lvl="0" marL="0" marR="5080" rtl="0" algn="r">
              <a:lnSpc>
                <a:spcPct val="100000"/>
              </a:lnSpc>
              <a:spcBef>
                <a:spcPts val="400"/>
              </a:spcBef>
              <a:spcAft>
                <a:spcPts val="0"/>
              </a:spcAft>
              <a:buSzPts val="1100"/>
              <a:buNone/>
            </a:pPr>
            <a:r>
              <a:t/>
            </a:r>
            <a:endParaRPr b="1" sz="3000">
              <a:solidFill>
                <a:srgbClr val="055A5E"/>
              </a:solidFill>
              <a:latin typeface="Montserrat"/>
              <a:ea typeface="Montserrat"/>
              <a:cs typeface="Montserrat"/>
              <a:sym typeface="Montserrat"/>
            </a:endParaRPr>
          </a:p>
          <a:p>
            <a:pPr indent="0" lvl="0" marL="0" marR="5080" rtl="0" algn="r">
              <a:lnSpc>
                <a:spcPct val="100000"/>
              </a:lnSpc>
              <a:spcBef>
                <a:spcPts val="400"/>
              </a:spcBef>
              <a:spcAft>
                <a:spcPts val="0"/>
              </a:spcAft>
              <a:buSzPts val="1100"/>
              <a:buNone/>
            </a:pPr>
            <a:r>
              <a:t/>
            </a:r>
            <a:endParaRPr b="1" sz="3000">
              <a:solidFill>
                <a:srgbClr val="055A5E"/>
              </a:solidFill>
              <a:latin typeface="Montserrat"/>
              <a:ea typeface="Montserrat"/>
              <a:cs typeface="Montserrat"/>
              <a:sym typeface="Montserrat"/>
            </a:endParaRPr>
          </a:p>
          <a:p>
            <a:pPr indent="0" lvl="0" marL="0" marR="5080" rtl="0" algn="r">
              <a:lnSpc>
                <a:spcPct val="100000"/>
              </a:lnSpc>
              <a:spcBef>
                <a:spcPts val="400"/>
              </a:spcBef>
              <a:spcAft>
                <a:spcPts val="0"/>
              </a:spcAft>
              <a:buSzPts val="1100"/>
              <a:buNone/>
            </a:pPr>
            <a:r>
              <a:t/>
            </a:r>
            <a:endParaRPr b="1" sz="3000">
              <a:solidFill>
                <a:srgbClr val="055A5E"/>
              </a:solidFill>
              <a:latin typeface="Montserrat"/>
              <a:ea typeface="Montserrat"/>
              <a:cs typeface="Montserrat"/>
              <a:sym typeface="Montserrat"/>
            </a:endParaRPr>
          </a:p>
          <a:p>
            <a:pPr indent="0" lvl="0" marL="0" marR="5080" rtl="0" algn="l">
              <a:lnSpc>
                <a:spcPct val="100000"/>
              </a:lnSpc>
              <a:spcBef>
                <a:spcPts val="400"/>
              </a:spcBef>
              <a:spcAft>
                <a:spcPts val="0"/>
              </a:spcAft>
              <a:buSzPts val="1100"/>
              <a:buNone/>
            </a:pPr>
            <a:r>
              <a:t/>
            </a:r>
            <a:endParaRPr b="1" sz="3000">
              <a:solidFill>
                <a:srgbClr val="055A5E"/>
              </a:solidFill>
              <a:latin typeface="Montserrat"/>
              <a:ea typeface="Montserrat"/>
              <a:cs typeface="Montserrat"/>
              <a:sym typeface="Montserrat"/>
            </a:endParaRPr>
          </a:p>
          <a:p>
            <a:pPr indent="0" lvl="0" marL="0" marR="5080" rtl="0" algn="r">
              <a:lnSpc>
                <a:spcPct val="100000"/>
              </a:lnSpc>
              <a:spcBef>
                <a:spcPts val="400"/>
              </a:spcBef>
              <a:spcAft>
                <a:spcPts val="0"/>
              </a:spcAft>
              <a:buSzPts val="1100"/>
              <a:buNone/>
            </a:pPr>
            <a:r>
              <a:t/>
            </a:r>
            <a:endParaRPr b="1" sz="3000">
              <a:solidFill>
                <a:srgbClr val="055A5E"/>
              </a:solidFill>
              <a:latin typeface="Montserrat"/>
              <a:ea typeface="Montserrat"/>
              <a:cs typeface="Montserrat"/>
              <a:sym typeface="Montserrat"/>
            </a:endParaRPr>
          </a:p>
          <a:p>
            <a:pPr indent="0" lvl="0" marL="0" marR="5080" rtl="0" algn="r">
              <a:lnSpc>
                <a:spcPct val="100000"/>
              </a:lnSpc>
              <a:spcBef>
                <a:spcPts val="400"/>
              </a:spcBef>
              <a:spcAft>
                <a:spcPts val="0"/>
              </a:spcAft>
              <a:buSzPts val="1100"/>
              <a:buNone/>
            </a:pPr>
            <a:r>
              <a:t/>
            </a:r>
            <a:endParaRPr b="1" sz="3000">
              <a:solidFill>
                <a:srgbClr val="055A5E"/>
              </a:solidFill>
              <a:latin typeface="Montserrat"/>
              <a:ea typeface="Montserrat"/>
              <a:cs typeface="Montserrat"/>
              <a:sym typeface="Montserrat"/>
            </a:endParaRPr>
          </a:p>
          <a:p>
            <a:pPr indent="0" lvl="0" marL="457200" rtl="0" algn="r">
              <a:spcBef>
                <a:spcPts val="0"/>
              </a:spcBef>
              <a:spcAft>
                <a:spcPts val="0"/>
              </a:spcAft>
              <a:buNone/>
            </a:pPr>
            <a:r>
              <a:rPr lang="en-US" sz="2600">
                <a:solidFill>
                  <a:srgbClr val="045F63"/>
                </a:solidFill>
                <a:latin typeface="Oswald"/>
                <a:ea typeface="Oswald"/>
                <a:cs typeface="Oswald"/>
                <a:sym typeface="Oswald"/>
              </a:rPr>
              <a:t>I denne guide får du gode råd til, hvordan du holder dine afløb rene og selv kan rense dem, hvis de skulle stoppe til.</a:t>
            </a:r>
            <a:endParaRPr sz="2600">
              <a:solidFill>
                <a:srgbClr val="045F63"/>
              </a:solidFill>
              <a:latin typeface="Oswald"/>
              <a:ea typeface="Oswald"/>
              <a:cs typeface="Oswald"/>
              <a:sym typeface="Oswald"/>
            </a:endParaRPr>
          </a:p>
          <a:p>
            <a:pPr indent="0" lvl="0" marL="457200" rtl="0" algn="l">
              <a:spcBef>
                <a:spcPts val="0"/>
              </a:spcBef>
              <a:spcAft>
                <a:spcPts val="0"/>
              </a:spcAft>
              <a:buNone/>
            </a:pPr>
            <a:r>
              <a:t/>
            </a:r>
            <a:endParaRPr sz="2600">
              <a:solidFill>
                <a:srgbClr val="045F63"/>
              </a:solidFill>
              <a:latin typeface="Oswald"/>
              <a:ea typeface="Oswald"/>
              <a:cs typeface="Oswald"/>
              <a:sym typeface="Oswald"/>
            </a:endParaRPr>
          </a:p>
          <a:p>
            <a:pPr indent="0" lvl="0" marL="0" marR="5080" rtl="0" algn="l">
              <a:lnSpc>
                <a:spcPct val="100000"/>
              </a:lnSpc>
              <a:spcBef>
                <a:spcPts val="400"/>
              </a:spcBef>
              <a:spcAft>
                <a:spcPts val="0"/>
              </a:spcAft>
              <a:buClr>
                <a:schemeClr val="dk1"/>
              </a:buClr>
              <a:buSzPts val="1100"/>
              <a:buFont typeface="Arial"/>
              <a:buNone/>
            </a:pPr>
            <a:r>
              <a:t/>
            </a:r>
            <a:endParaRPr b="1" sz="3000">
              <a:solidFill>
                <a:srgbClr val="055A5E"/>
              </a:solidFill>
              <a:latin typeface="Montserrat"/>
              <a:ea typeface="Montserrat"/>
              <a:cs typeface="Montserrat"/>
              <a:sym typeface="Montserrat"/>
            </a:endParaRPr>
          </a:p>
          <a:p>
            <a:pPr indent="0" lvl="0" marL="0" marR="5080" rtl="0" algn="l">
              <a:lnSpc>
                <a:spcPct val="100000"/>
              </a:lnSpc>
              <a:spcBef>
                <a:spcPts val="400"/>
              </a:spcBef>
              <a:spcAft>
                <a:spcPts val="0"/>
              </a:spcAft>
              <a:buClr>
                <a:schemeClr val="dk1"/>
              </a:buClr>
              <a:buSzPts val="1100"/>
              <a:buFont typeface="Arial"/>
              <a:buNone/>
            </a:pPr>
            <a:r>
              <a:t/>
            </a:r>
            <a:endParaRPr b="1" sz="3000">
              <a:solidFill>
                <a:srgbClr val="055A5E"/>
              </a:solidFill>
              <a:latin typeface="Montserrat"/>
              <a:ea typeface="Montserrat"/>
              <a:cs typeface="Montserrat"/>
              <a:sym typeface="Montserrat"/>
            </a:endParaRPr>
          </a:p>
          <a:p>
            <a:pPr indent="0" lvl="0" marL="0" marR="5080" rtl="0" algn="l">
              <a:lnSpc>
                <a:spcPct val="100000"/>
              </a:lnSpc>
              <a:spcBef>
                <a:spcPts val="400"/>
              </a:spcBef>
              <a:spcAft>
                <a:spcPts val="0"/>
              </a:spcAft>
              <a:buNone/>
            </a:pPr>
            <a:r>
              <a:t/>
            </a:r>
            <a:endParaRPr b="1" sz="3000">
              <a:solidFill>
                <a:srgbClr val="055A5E"/>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5" name="Shape 65"/>
        <p:cNvGrpSpPr/>
        <p:nvPr/>
      </p:nvGrpSpPr>
      <p:grpSpPr>
        <a:xfrm>
          <a:off x="0" y="0"/>
          <a:ext cx="0" cy="0"/>
          <a:chOff x="0" y="0"/>
          <a:chExt cx="0" cy="0"/>
        </a:xfrm>
      </p:grpSpPr>
      <p:sp>
        <p:nvSpPr>
          <p:cNvPr id="66" name="Google Shape;66;p14"/>
          <p:cNvSpPr/>
          <p:nvPr/>
        </p:nvSpPr>
        <p:spPr>
          <a:xfrm>
            <a:off x="0" y="0"/>
            <a:ext cx="7560309" cy="10692130"/>
          </a:xfrm>
          <a:custGeom>
            <a:rect b="b" l="l" r="r" t="t"/>
            <a:pathLst>
              <a:path extrusionOk="0" h="10692130" w="7560309">
                <a:moveTo>
                  <a:pt x="7559992" y="0"/>
                </a:moveTo>
                <a:lnTo>
                  <a:pt x="0" y="0"/>
                </a:lnTo>
                <a:lnTo>
                  <a:pt x="0" y="10692003"/>
                </a:lnTo>
                <a:lnTo>
                  <a:pt x="7559992" y="10692003"/>
                </a:lnTo>
                <a:lnTo>
                  <a:pt x="7559992" y="0"/>
                </a:lnTo>
                <a:close/>
              </a:path>
            </a:pathLst>
          </a:custGeom>
          <a:solidFill>
            <a:srgbClr val="055A5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67" name="Google Shape;67;p14"/>
          <p:cNvSpPr txBox="1"/>
          <p:nvPr/>
        </p:nvSpPr>
        <p:spPr>
          <a:xfrm>
            <a:off x="750275" y="2552275"/>
            <a:ext cx="3228300" cy="5745900"/>
          </a:xfrm>
          <a:prstGeom prst="rect">
            <a:avLst/>
          </a:prstGeom>
          <a:noFill/>
          <a:ln>
            <a:noFill/>
          </a:ln>
        </p:spPr>
        <p:txBody>
          <a:bodyPr anchorCtr="0" anchor="t" bIns="0" lIns="0" spcFirstLastPara="1" rIns="0" wrap="square" tIns="12700">
            <a:spAutoFit/>
          </a:bodyPr>
          <a:lstStyle/>
          <a:p>
            <a:pPr indent="0" lvl="0" marL="12700" marR="52705" rtl="0" algn="l">
              <a:lnSpc>
                <a:spcPct val="138900"/>
              </a:lnSpc>
              <a:spcBef>
                <a:spcPts val="0"/>
              </a:spcBef>
              <a:spcAft>
                <a:spcPts val="0"/>
              </a:spcAft>
              <a:buSzPts val="1100"/>
              <a:buNone/>
            </a:pPr>
            <a:r>
              <a:rPr lang="en-US">
                <a:solidFill>
                  <a:srgbClr val="FFFFFF"/>
                </a:solidFill>
                <a:latin typeface="Montserrat ExtraBold"/>
                <a:ea typeface="Montserrat ExtraBold"/>
                <a:cs typeface="Montserrat ExtraBold"/>
                <a:sym typeface="Montserrat ExtraBold"/>
              </a:rPr>
              <a:t>De typiske årsager til et stoppet afløb kommer fra dig og dine gæster!</a:t>
            </a:r>
            <a:endParaRPr>
              <a:solidFill>
                <a:srgbClr val="FFFFFF"/>
              </a:solidFill>
              <a:latin typeface="Montserrat ExtraBold"/>
              <a:ea typeface="Montserrat ExtraBold"/>
              <a:cs typeface="Montserrat ExtraBold"/>
              <a:sym typeface="Montserrat ExtraBold"/>
            </a:endParaRPr>
          </a:p>
          <a:p>
            <a:pPr indent="0" lvl="0" marL="0" marR="52705" rtl="0" algn="l">
              <a:lnSpc>
                <a:spcPct val="138900"/>
              </a:lnSpc>
              <a:spcBef>
                <a:spcPts val="0"/>
              </a:spcBef>
              <a:spcAft>
                <a:spcPts val="0"/>
              </a:spcAft>
              <a:buSzPts val="1100"/>
              <a:buNone/>
            </a:pPr>
            <a:r>
              <a:t/>
            </a:r>
            <a:endParaRPr>
              <a:solidFill>
                <a:srgbClr val="FFFFFF"/>
              </a:solidFill>
              <a:latin typeface="Montserrat ExtraBold"/>
              <a:ea typeface="Montserrat ExtraBold"/>
              <a:cs typeface="Montserrat ExtraBold"/>
              <a:sym typeface="Montserrat ExtraBold"/>
            </a:endParaRPr>
          </a:p>
          <a:p>
            <a:pPr indent="0" lvl="0" marL="12700" marR="52705" rtl="0" algn="l">
              <a:lnSpc>
                <a:spcPct val="138900"/>
              </a:lnSpc>
              <a:spcBef>
                <a:spcPts val="0"/>
              </a:spcBef>
              <a:spcAft>
                <a:spcPts val="0"/>
              </a:spcAft>
              <a:buSzPts val="1100"/>
              <a:buNone/>
            </a:pPr>
            <a:r>
              <a:t/>
            </a:r>
            <a:endParaRPr b="1" sz="1200">
              <a:solidFill>
                <a:srgbClr val="FFFFFF"/>
              </a:solidFill>
              <a:latin typeface="Montserrat"/>
              <a:ea typeface="Montserrat"/>
              <a:cs typeface="Montserrat"/>
              <a:sym typeface="Montserrat"/>
            </a:endParaRPr>
          </a:p>
          <a:p>
            <a:pPr indent="0" lvl="0" marL="12700" marR="52705" rtl="0" algn="l">
              <a:lnSpc>
                <a:spcPct val="138900"/>
              </a:lnSpc>
              <a:spcBef>
                <a:spcPts val="0"/>
              </a:spcBef>
              <a:spcAft>
                <a:spcPts val="0"/>
              </a:spcAft>
              <a:buSzPts val="1100"/>
              <a:buNone/>
            </a:pPr>
            <a:r>
              <a:rPr b="1" lang="en-US" sz="1200">
                <a:solidFill>
                  <a:srgbClr val="FFFFFF"/>
                </a:solidFill>
                <a:latin typeface="Montserrat"/>
                <a:ea typeface="Montserrat"/>
                <a:cs typeface="Montserrat"/>
                <a:sym typeface="Montserrat"/>
              </a:rPr>
              <a:t>Her er de mest almindelige årsager til stoppet afløb:</a:t>
            </a:r>
            <a:endParaRPr b="1" sz="1200">
              <a:solidFill>
                <a:srgbClr val="FFFFFF"/>
              </a:solidFill>
              <a:latin typeface="Montserrat"/>
              <a:ea typeface="Montserrat"/>
              <a:cs typeface="Montserrat"/>
              <a:sym typeface="Montserrat"/>
            </a:endParaRPr>
          </a:p>
          <a:p>
            <a:pPr indent="0" lvl="0" marL="12700" marR="52705" rtl="0" algn="l">
              <a:lnSpc>
                <a:spcPct val="138900"/>
              </a:lnSpc>
              <a:spcBef>
                <a:spcPts val="0"/>
              </a:spcBef>
              <a:spcAft>
                <a:spcPts val="0"/>
              </a:spcAft>
              <a:buSzPts val="1100"/>
              <a:buNone/>
            </a:pPr>
            <a:r>
              <a:t/>
            </a:r>
            <a:endParaRPr b="1" sz="1200">
              <a:solidFill>
                <a:srgbClr val="FFFFFF"/>
              </a:solidFill>
              <a:latin typeface="Montserrat"/>
              <a:ea typeface="Montserrat"/>
              <a:cs typeface="Montserrat"/>
              <a:sym typeface="Montserrat"/>
            </a:endParaRPr>
          </a:p>
          <a:p>
            <a:pPr indent="0" lvl="0" marL="12700" marR="52705" rtl="0" algn="l">
              <a:lnSpc>
                <a:spcPct val="200000"/>
              </a:lnSpc>
              <a:spcBef>
                <a:spcPts val="0"/>
              </a:spcBef>
              <a:spcAft>
                <a:spcPts val="0"/>
              </a:spcAft>
              <a:buSzPts val="1100"/>
              <a:buNone/>
            </a:pPr>
            <a:r>
              <a:rPr b="1" lang="en-US" sz="1200">
                <a:solidFill>
                  <a:srgbClr val="FFFFFF"/>
                </a:solidFill>
                <a:latin typeface="Montserrat"/>
                <a:ea typeface="Montserrat"/>
                <a:cs typeface="Montserrat"/>
                <a:sym typeface="Montserrat"/>
              </a:rPr>
              <a:t>1. </a:t>
            </a:r>
            <a:r>
              <a:rPr lang="en-US" sz="1200">
                <a:solidFill>
                  <a:srgbClr val="FFFFFF"/>
                </a:solidFill>
                <a:latin typeface="Montserrat"/>
                <a:ea typeface="Montserrat"/>
                <a:cs typeface="Montserrat"/>
                <a:sym typeface="Montserrat"/>
              </a:rPr>
              <a:t>Fedt fra madlavning og opvask</a:t>
            </a:r>
            <a:endParaRPr sz="1200">
              <a:solidFill>
                <a:srgbClr val="FFFFFF"/>
              </a:solidFill>
              <a:latin typeface="Montserrat"/>
              <a:ea typeface="Montserrat"/>
              <a:cs typeface="Montserrat"/>
              <a:sym typeface="Montserrat"/>
            </a:endParaRPr>
          </a:p>
          <a:p>
            <a:pPr indent="0" lvl="0" marL="12700" marR="52705" rtl="0" algn="l">
              <a:lnSpc>
                <a:spcPct val="200000"/>
              </a:lnSpc>
              <a:spcBef>
                <a:spcPts val="0"/>
              </a:spcBef>
              <a:spcAft>
                <a:spcPts val="0"/>
              </a:spcAft>
              <a:buSzPts val="1100"/>
              <a:buNone/>
            </a:pPr>
            <a:r>
              <a:rPr b="1" lang="en-US" sz="1200">
                <a:solidFill>
                  <a:srgbClr val="FFFFFF"/>
                </a:solidFill>
                <a:latin typeface="Montserrat"/>
                <a:ea typeface="Montserrat"/>
                <a:cs typeface="Montserrat"/>
                <a:sym typeface="Montserrat"/>
              </a:rPr>
              <a:t>2. </a:t>
            </a:r>
            <a:r>
              <a:rPr lang="en-US" sz="1200">
                <a:solidFill>
                  <a:srgbClr val="FFFFFF"/>
                </a:solidFill>
                <a:latin typeface="Montserrat"/>
                <a:ea typeface="Montserrat"/>
                <a:cs typeface="Montserrat"/>
                <a:sym typeface="Montserrat"/>
              </a:rPr>
              <a:t>Hår, negle og hud- og skægrester</a:t>
            </a:r>
            <a:endParaRPr sz="1200">
              <a:solidFill>
                <a:srgbClr val="FFFFFF"/>
              </a:solidFill>
              <a:latin typeface="Montserrat"/>
              <a:ea typeface="Montserrat"/>
              <a:cs typeface="Montserrat"/>
              <a:sym typeface="Montserrat"/>
            </a:endParaRPr>
          </a:p>
          <a:p>
            <a:pPr indent="0" lvl="0" marL="12700" marR="52705" rtl="0" algn="l">
              <a:lnSpc>
                <a:spcPct val="200000"/>
              </a:lnSpc>
              <a:spcBef>
                <a:spcPts val="0"/>
              </a:spcBef>
              <a:spcAft>
                <a:spcPts val="0"/>
              </a:spcAft>
              <a:buSzPts val="1100"/>
              <a:buNone/>
            </a:pPr>
            <a:r>
              <a:rPr b="1" lang="en-US" sz="1200">
                <a:solidFill>
                  <a:srgbClr val="FFFFFF"/>
                </a:solidFill>
                <a:latin typeface="Montserrat"/>
                <a:ea typeface="Montserrat"/>
                <a:cs typeface="Montserrat"/>
                <a:sym typeface="Montserrat"/>
              </a:rPr>
              <a:t>3. </a:t>
            </a:r>
            <a:r>
              <a:rPr lang="en-US" sz="1200">
                <a:solidFill>
                  <a:srgbClr val="FFFFFF"/>
                </a:solidFill>
                <a:latin typeface="Montserrat"/>
                <a:ea typeface="Montserrat"/>
                <a:cs typeface="Montserrat"/>
                <a:sym typeface="Montserrat"/>
              </a:rPr>
              <a:t>Overskudssæbe</a:t>
            </a:r>
            <a:endParaRPr sz="1200">
              <a:solidFill>
                <a:srgbClr val="FFFFFF"/>
              </a:solidFill>
              <a:latin typeface="Montserrat"/>
              <a:ea typeface="Montserrat"/>
              <a:cs typeface="Montserrat"/>
              <a:sym typeface="Montserrat"/>
            </a:endParaRPr>
          </a:p>
          <a:p>
            <a:pPr indent="0" lvl="0" marL="12700" marR="52705" rtl="0" algn="l">
              <a:lnSpc>
                <a:spcPct val="200000"/>
              </a:lnSpc>
              <a:spcBef>
                <a:spcPts val="0"/>
              </a:spcBef>
              <a:spcAft>
                <a:spcPts val="0"/>
              </a:spcAft>
              <a:buSzPts val="1100"/>
              <a:buNone/>
            </a:pPr>
            <a:r>
              <a:rPr b="1" lang="en-US" sz="1200">
                <a:solidFill>
                  <a:srgbClr val="FFFFFF"/>
                </a:solidFill>
                <a:latin typeface="Montserrat"/>
                <a:ea typeface="Montserrat"/>
                <a:cs typeface="Montserrat"/>
                <a:sym typeface="Montserrat"/>
              </a:rPr>
              <a:t>4. </a:t>
            </a:r>
            <a:r>
              <a:rPr lang="en-US" sz="1200">
                <a:solidFill>
                  <a:srgbClr val="FFFFFF"/>
                </a:solidFill>
                <a:latin typeface="Montserrat"/>
                <a:ea typeface="Montserrat"/>
                <a:cs typeface="Montserrat"/>
                <a:sym typeface="Montserrat"/>
              </a:rPr>
              <a:t>Madrester</a:t>
            </a:r>
            <a:endParaRPr sz="1200">
              <a:solidFill>
                <a:srgbClr val="FFFFFF"/>
              </a:solidFill>
              <a:latin typeface="Montserrat"/>
              <a:ea typeface="Montserrat"/>
              <a:cs typeface="Montserrat"/>
              <a:sym typeface="Montserrat"/>
            </a:endParaRPr>
          </a:p>
          <a:p>
            <a:pPr indent="0" lvl="0" marL="12700" marR="52705" rtl="0" algn="l">
              <a:lnSpc>
                <a:spcPct val="200000"/>
              </a:lnSpc>
              <a:spcBef>
                <a:spcPts val="0"/>
              </a:spcBef>
              <a:spcAft>
                <a:spcPts val="0"/>
              </a:spcAft>
              <a:buSzPts val="1100"/>
              <a:buNone/>
            </a:pPr>
            <a:r>
              <a:rPr b="1" lang="en-US" sz="1200">
                <a:solidFill>
                  <a:srgbClr val="FFFFFF"/>
                </a:solidFill>
                <a:latin typeface="Montserrat"/>
                <a:ea typeface="Montserrat"/>
                <a:cs typeface="Montserrat"/>
                <a:sym typeface="Montserrat"/>
              </a:rPr>
              <a:t>5.</a:t>
            </a:r>
            <a:r>
              <a:rPr lang="en-US" sz="1200">
                <a:solidFill>
                  <a:srgbClr val="FFFFFF"/>
                </a:solidFill>
                <a:latin typeface="Montserrat"/>
                <a:ea typeface="Montserrat"/>
                <a:cs typeface="Montserrat"/>
                <a:sym typeface="Montserrat"/>
              </a:rPr>
              <a:t> Bind, tamponer og bleer</a:t>
            </a:r>
            <a:endParaRPr sz="1200">
              <a:solidFill>
                <a:srgbClr val="FFFFFF"/>
              </a:solidFill>
              <a:latin typeface="Montserrat"/>
              <a:ea typeface="Montserrat"/>
              <a:cs typeface="Montserrat"/>
              <a:sym typeface="Montserrat"/>
            </a:endParaRPr>
          </a:p>
          <a:p>
            <a:pPr indent="0" lvl="0" marL="12700" marR="52705" rtl="0" algn="l">
              <a:lnSpc>
                <a:spcPct val="200000"/>
              </a:lnSpc>
              <a:spcBef>
                <a:spcPts val="0"/>
              </a:spcBef>
              <a:spcAft>
                <a:spcPts val="0"/>
              </a:spcAft>
              <a:buSzPts val="1100"/>
              <a:buNone/>
            </a:pPr>
            <a:r>
              <a:t/>
            </a:r>
            <a:endParaRPr sz="1200">
              <a:solidFill>
                <a:srgbClr val="FFFFFF"/>
              </a:solidFill>
              <a:latin typeface="Montserrat"/>
              <a:ea typeface="Montserrat"/>
              <a:cs typeface="Montserrat"/>
              <a:sym typeface="Montserrat"/>
            </a:endParaRPr>
          </a:p>
          <a:p>
            <a:pPr indent="0" lvl="0" marL="12700" marR="52705" rtl="0" algn="l">
              <a:lnSpc>
                <a:spcPct val="200000"/>
              </a:lnSpc>
              <a:spcBef>
                <a:spcPts val="0"/>
              </a:spcBef>
              <a:spcAft>
                <a:spcPts val="0"/>
              </a:spcAft>
              <a:buSzPts val="1100"/>
              <a:buNone/>
            </a:pPr>
            <a:r>
              <a:rPr b="1" lang="en-US" sz="1200">
                <a:solidFill>
                  <a:schemeClr val="lt1"/>
                </a:solidFill>
                <a:latin typeface="Montserrat"/>
                <a:ea typeface="Montserrat"/>
                <a:cs typeface="Montserrat"/>
                <a:sym typeface="Montserrat"/>
              </a:rPr>
              <a:t>Heldigvis noget, I kan påvirke ved gode vaner og regelmæssig rengøring.</a:t>
            </a:r>
            <a:endParaRPr b="1" sz="1200">
              <a:solidFill>
                <a:schemeClr val="lt1"/>
              </a:solidFill>
              <a:latin typeface="Montserrat"/>
              <a:ea typeface="Montserrat"/>
              <a:cs typeface="Montserrat"/>
              <a:sym typeface="Montserrat"/>
            </a:endParaRPr>
          </a:p>
          <a:p>
            <a:pPr indent="0" lvl="0" marL="12700" marR="52705" rtl="0" algn="l">
              <a:lnSpc>
                <a:spcPct val="200000"/>
              </a:lnSpc>
              <a:spcBef>
                <a:spcPts val="0"/>
              </a:spcBef>
              <a:spcAft>
                <a:spcPts val="0"/>
              </a:spcAft>
              <a:buSzPts val="1100"/>
              <a:buNone/>
            </a:pPr>
            <a:r>
              <a:t/>
            </a:r>
            <a:endParaRPr sz="1200">
              <a:solidFill>
                <a:srgbClr val="FFFFFF"/>
              </a:solidFill>
              <a:latin typeface="Montserrat"/>
              <a:ea typeface="Montserrat"/>
              <a:cs typeface="Montserrat"/>
              <a:sym typeface="Montserrat"/>
            </a:endParaRPr>
          </a:p>
          <a:p>
            <a:pPr indent="0" lvl="0" marL="12700" marR="52705" rtl="0" algn="l">
              <a:lnSpc>
                <a:spcPct val="200000"/>
              </a:lnSpc>
              <a:spcBef>
                <a:spcPts val="0"/>
              </a:spcBef>
              <a:spcAft>
                <a:spcPts val="0"/>
              </a:spcAft>
              <a:buSzPts val="1100"/>
              <a:buNone/>
            </a:pPr>
            <a:r>
              <a:t/>
            </a:r>
            <a:endParaRPr sz="1200">
              <a:solidFill>
                <a:srgbClr val="FFFFFF"/>
              </a:solidFill>
              <a:latin typeface="Montserrat"/>
              <a:ea typeface="Montserrat"/>
              <a:cs typeface="Montserrat"/>
              <a:sym typeface="Montserrat"/>
            </a:endParaRPr>
          </a:p>
        </p:txBody>
      </p:sp>
      <p:sp>
        <p:nvSpPr>
          <p:cNvPr id="68" name="Google Shape;68;p14"/>
          <p:cNvSpPr txBox="1"/>
          <p:nvPr>
            <p:ph type="title"/>
          </p:nvPr>
        </p:nvSpPr>
        <p:spPr>
          <a:xfrm>
            <a:off x="762861" y="1134380"/>
            <a:ext cx="4018800" cy="1215000"/>
          </a:xfrm>
          <a:prstGeom prst="rect">
            <a:avLst/>
          </a:prstGeom>
          <a:noFill/>
          <a:ln>
            <a:noFill/>
          </a:ln>
        </p:spPr>
        <p:txBody>
          <a:bodyPr anchorCtr="0" anchor="t" bIns="0" lIns="0" spcFirstLastPara="1" rIns="0" wrap="square" tIns="12700">
            <a:spAutoFit/>
          </a:bodyPr>
          <a:lstStyle/>
          <a:p>
            <a:pPr indent="0" lvl="0" marL="12700" marR="5080" rtl="0" algn="l">
              <a:lnSpc>
                <a:spcPct val="111100"/>
              </a:lnSpc>
              <a:spcBef>
                <a:spcPts val="0"/>
              </a:spcBef>
              <a:spcAft>
                <a:spcPts val="0"/>
              </a:spcAft>
              <a:buNone/>
            </a:pPr>
            <a:r>
              <a:rPr lang="en-US" sz="3700">
                <a:solidFill>
                  <a:srgbClr val="FFFFFF"/>
                </a:solidFill>
              </a:rPr>
              <a:t>Hvorfor stopper afløbet?</a:t>
            </a:r>
            <a:endParaRPr sz="3700"/>
          </a:p>
        </p:txBody>
      </p:sp>
      <p:sp>
        <p:nvSpPr>
          <p:cNvPr id="69" name="Google Shape;69;p14"/>
          <p:cNvSpPr/>
          <p:nvPr/>
        </p:nvSpPr>
        <p:spPr>
          <a:xfrm>
            <a:off x="762862" y="775590"/>
            <a:ext cx="6036310" cy="0"/>
          </a:xfrm>
          <a:custGeom>
            <a:rect b="b" l="l" r="r" t="t"/>
            <a:pathLst>
              <a:path extrusionOk="0" h="120000" w="6036309">
                <a:moveTo>
                  <a:pt x="0" y="0"/>
                </a:moveTo>
                <a:lnTo>
                  <a:pt x="6036005" y="0"/>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pic>
        <p:nvPicPr>
          <p:cNvPr id="70" name="Google Shape;70;p14"/>
          <p:cNvPicPr preferRelativeResize="0"/>
          <p:nvPr/>
        </p:nvPicPr>
        <p:blipFill rotWithShape="1">
          <a:blip r:embed="rId3">
            <a:alphaModFix/>
          </a:blip>
          <a:srcRect b="0" l="25199" r="25194" t="0"/>
          <a:stretch/>
        </p:blipFill>
        <p:spPr>
          <a:xfrm>
            <a:off x="4366549" y="3750351"/>
            <a:ext cx="2453101" cy="3294889"/>
          </a:xfrm>
          <a:prstGeom prst="rect">
            <a:avLst/>
          </a:prstGeom>
          <a:noFill/>
          <a:ln>
            <a:noFill/>
          </a:ln>
        </p:spPr>
      </p:pic>
      <p:pic>
        <p:nvPicPr>
          <p:cNvPr id="71" name="Google Shape;71;p14"/>
          <p:cNvPicPr preferRelativeResize="0"/>
          <p:nvPr/>
        </p:nvPicPr>
        <p:blipFill>
          <a:blip r:embed="rId4">
            <a:alphaModFix/>
          </a:blip>
          <a:stretch>
            <a:fillRect/>
          </a:stretch>
        </p:blipFill>
        <p:spPr>
          <a:xfrm>
            <a:off x="4480250" y="9466350"/>
            <a:ext cx="2339400" cy="769025"/>
          </a:xfrm>
          <a:prstGeom prst="rect">
            <a:avLst/>
          </a:prstGeom>
          <a:noFill/>
          <a:ln>
            <a:noFill/>
          </a:ln>
        </p:spPr>
      </p:pic>
      <p:sp>
        <p:nvSpPr>
          <p:cNvPr id="72" name="Google Shape;72;p14"/>
          <p:cNvSpPr/>
          <p:nvPr/>
        </p:nvSpPr>
        <p:spPr>
          <a:xfrm>
            <a:off x="4366398" y="3750350"/>
            <a:ext cx="2453100" cy="3295200"/>
          </a:xfrm>
          <a:prstGeom prst="rect">
            <a:avLst/>
          </a:prstGeom>
          <a:solidFill>
            <a:srgbClr val="045F63">
              <a:alpha val="2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6" name="Shape 76"/>
        <p:cNvGrpSpPr/>
        <p:nvPr/>
      </p:nvGrpSpPr>
      <p:grpSpPr>
        <a:xfrm>
          <a:off x="0" y="0"/>
          <a:ext cx="0" cy="0"/>
          <a:chOff x="0" y="0"/>
          <a:chExt cx="0" cy="0"/>
        </a:xfrm>
      </p:grpSpPr>
      <p:sp>
        <p:nvSpPr>
          <p:cNvPr id="77" name="Google Shape;77;p17"/>
          <p:cNvSpPr/>
          <p:nvPr/>
        </p:nvSpPr>
        <p:spPr>
          <a:xfrm>
            <a:off x="0" y="0"/>
            <a:ext cx="7560309" cy="10692130"/>
          </a:xfrm>
          <a:custGeom>
            <a:rect b="b" l="l" r="r" t="t"/>
            <a:pathLst>
              <a:path extrusionOk="0" h="10692130" w="7560309">
                <a:moveTo>
                  <a:pt x="7559992" y="0"/>
                </a:moveTo>
                <a:lnTo>
                  <a:pt x="0" y="0"/>
                </a:lnTo>
                <a:lnTo>
                  <a:pt x="0" y="10692003"/>
                </a:lnTo>
                <a:lnTo>
                  <a:pt x="7559992" y="10692003"/>
                </a:lnTo>
                <a:lnTo>
                  <a:pt x="7559992" y="0"/>
                </a:lnTo>
                <a:close/>
              </a:path>
            </a:pathLst>
          </a:custGeom>
          <a:solidFill>
            <a:srgbClr val="EBE6E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pic>
        <p:nvPicPr>
          <p:cNvPr id="78" name="Google Shape;78;p17"/>
          <p:cNvPicPr preferRelativeResize="0"/>
          <p:nvPr/>
        </p:nvPicPr>
        <p:blipFill rotWithShape="1">
          <a:blip r:embed="rId3">
            <a:alphaModFix/>
          </a:blip>
          <a:srcRect b="0" l="21301" r="21296" t="0"/>
          <a:stretch/>
        </p:blipFill>
        <p:spPr>
          <a:xfrm>
            <a:off x="3957802" y="6096001"/>
            <a:ext cx="2840202" cy="3809999"/>
          </a:xfrm>
          <a:prstGeom prst="rect">
            <a:avLst/>
          </a:prstGeom>
          <a:noFill/>
          <a:ln>
            <a:noFill/>
          </a:ln>
        </p:spPr>
      </p:pic>
      <p:pic>
        <p:nvPicPr>
          <p:cNvPr id="79" name="Google Shape;79;p17"/>
          <p:cNvPicPr preferRelativeResize="0"/>
          <p:nvPr/>
        </p:nvPicPr>
        <p:blipFill rotWithShape="1">
          <a:blip r:embed="rId4">
            <a:alphaModFix/>
          </a:blip>
          <a:srcRect b="0" l="12708" r="12708" t="0"/>
          <a:stretch/>
        </p:blipFill>
        <p:spPr>
          <a:xfrm>
            <a:off x="762000" y="6396976"/>
            <a:ext cx="2840190" cy="3808016"/>
          </a:xfrm>
          <a:prstGeom prst="rect">
            <a:avLst/>
          </a:prstGeom>
          <a:noFill/>
          <a:ln>
            <a:noFill/>
          </a:ln>
        </p:spPr>
      </p:pic>
      <p:sp>
        <p:nvSpPr>
          <p:cNvPr id="80" name="Google Shape;80;p17"/>
          <p:cNvSpPr txBox="1"/>
          <p:nvPr/>
        </p:nvSpPr>
        <p:spPr>
          <a:xfrm>
            <a:off x="749300" y="1081125"/>
            <a:ext cx="6010200" cy="524610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SzPts val="1100"/>
              <a:buNone/>
            </a:pPr>
            <a:r>
              <a:rPr b="1" lang="en-US" sz="2000">
                <a:solidFill>
                  <a:srgbClr val="6A6565"/>
                </a:solidFill>
                <a:latin typeface="Montserrat"/>
                <a:ea typeface="Montserrat"/>
                <a:cs typeface="Montserrat"/>
                <a:sym typeface="Montserrat"/>
              </a:rPr>
              <a:t>Gamle husråd du bør undgå</a:t>
            </a:r>
            <a:endParaRPr b="1" sz="2000">
              <a:solidFill>
                <a:srgbClr val="6A6565"/>
              </a:solidFill>
              <a:latin typeface="Montserrat"/>
              <a:ea typeface="Montserrat"/>
              <a:cs typeface="Montserrat"/>
              <a:sym typeface="Montserrat"/>
            </a:endParaRPr>
          </a:p>
          <a:p>
            <a:pPr indent="0" lvl="0" marL="0" marR="5080" rtl="0" algn="l">
              <a:lnSpc>
                <a:spcPct val="100000"/>
              </a:lnSpc>
              <a:spcBef>
                <a:spcPts val="0"/>
              </a:spcBef>
              <a:spcAft>
                <a:spcPts val="0"/>
              </a:spcAft>
              <a:buSzPts val="1100"/>
              <a:buNone/>
            </a:pPr>
            <a:r>
              <a:t/>
            </a:r>
            <a:endParaRPr b="1" sz="2000">
              <a:solidFill>
                <a:srgbClr val="6A6565"/>
              </a:solidFill>
              <a:latin typeface="Montserrat"/>
              <a:ea typeface="Montserrat"/>
              <a:cs typeface="Montserrat"/>
              <a:sym typeface="Montserrat"/>
            </a:endParaRPr>
          </a:p>
          <a:p>
            <a:pPr indent="0" lvl="0" marL="12700" marR="5080" rtl="0" algn="l">
              <a:lnSpc>
                <a:spcPct val="150000"/>
              </a:lnSpc>
              <a:spcBef>
                <a:spcPts val="0"/>
              </a:spcBef>
              <a:spcAft>
                <a:spcPts val="0"/>
              </a:spcAft>
              <a:buSzPts val="1100"/>
              <a:buNone/>
            </a:pPr>
            <a:r>
              <a:rPr b="1" lang="en-US" sz="1200">
                <a:solidFill>
                  <a:srgbClr val="6A6565"/>
                </a:solidFill>
                <a:latin typeface="Montserrat"/>
                <a:ea typeface="Montserrat"/>
                <a:cs typeface="Montserrat"/>
                <a:sym typeface="Montserrat"/>
              </a:rPr>
              <a:t>Det er de færreste, der er vilde med at rode med afløbet. Dels er det ulækkert, dels lugter det, og oftest kan det heller ikke undgås at svine lidt, fordi der løber noget vand ud af afløbet – f.eks. i forbindelse med at du skiller vandlåsen ad.</a:t>
            </a:r>
            <a:endParaRPr b="1" sz="1200">
              <a:solidFill>
                <a:srgbClr val="6A6565"/>
              </a:solidFill>
              <a:latin typeface="Montserrat"/>
              <a:ea typeface="Montserrat"/>
              <a:cs typeface="Montserrat"/>
              <a:sym typeface="Montserrat"/>
            </a:endParaRPr>
          </a:p>
          <a:p>
            <a:pPr indent="0" lvl="0" marL="12700" marR="5080" rtl="0" algn="l">
              <a:lnSpc>
                <a:spcPct val="150000"/>
              </a:lnSpc>
              <a:spcBef>
                <a:spcPts val="0"/>
              </a:spcBef>
              <a:spcAft>
                <a:spcPts val="0"/>
              </a:spcAft>
              <a:buSzPts val="1100"/>
              <a:buNone/>
            </a:pPr>
            <a:r>
              <a:t/>
            </a:r>
            <a:endParaRPr b="1" sz="1200">
              <a:solidFill>
                <a:srgbClr val="6A6565"/>
              </a:solidFill>
              <a:latin typeface="Montserrat"/>
              <a:ea typeface="Montserrat"/>
              <a:cs typeface="Montserrat"/>
              <a:sym typeface="Montserrat"/>
            </a:endParaRPr>
          </a:p>
          <a:p>
            <a:pPr indent="0" lvl="0" marL="12700" marR="5080" rtl="0" algn="l">
              <a:lnSpc>
                <a:spcPct val="150000"/>
              </a:lnSpc>
              <a:spcBef>
                <a:spcPts val="0"/>
              </a:spcBef>
              <a:spcAft>
                <a:spcPts val="0"/>
              </a:spcAft>
              <a:buSzPts val="1100"/>
              <a:buNone/>
            </a:pPr>
            <a:r>
              <a:rPr b="1" lang="en-US" sz="1200">
                <a:solidFill>
                  <a:srgbClr val="6A6565"/>
                </a:solidFill>
                <a:latin typeface="Montserrat"/>
                <a:ea typeface="Montserrat"/>
                <a:cs typeface="Montserrat"/>
                <a:sym typeface="Montserrat"/>
              </a:rPr>
              <a:t>Måske derfor findes der rigtig mange ”gode” husråd om stoppet afløb. Gode råd som i bedste fald kan løse problemet her og nu, men som kan ende med senere at gøre varig skade på afløbet.</a:t>
            </a:r>
            <a:endParaRPr b="1" sz="1200">
              <a:solidFill>
                <a:srgbClr val="6A6565"/>
              </a:solidFill>
              <a:latin typeface="Montserrat"/>
              <a:ea typeface="Montserrat"/>
              <a:cs typeface="Montserrat"/>
              <a:sym typeface="Montserrat"/>
            </a:endParaRPr>
          </a:p>
          <a:p>
            <a:pPr indent="0" lvl="0" marL="12700" marR="5080" rtl="0" algn="l">
              <a:lnSpc>
                <a:spcPct val="100000"/>
              </a:lnSpc>
              <a:spcBef>
                <a:spcPts val="0"/>
              </a:spcBef>
              <a:spcAft>
                <a:spcPts val="0"/>
              </a:spcAft>
              <a:buSzPts val="1100"/>
              <a:buNone/>
            </a:pPr>
            <a:r>
              <a:t/>
            </a:r>
            <a:endParaRPr b="1" sz="2000">
              <a:solidFill>
                <a:srgbClr val="6A6565"/>
              </a:solidFill>
              <a:latin typeface="Montserrat"/>
              <a:ea typeface="Montserrat"/>
              <a:cs typeface="Montserrat"/>
              <a:sym typeface="Montserrat"/>
            </a:endParaRPr>
          </a:p>
          <a:p>
            <a:pPr indent="0" lvl="0" marL="0" marR="5080" rtl="0" algn="l">
              <a:lnSpc>
                <a:spcPct val="150000"/>
              </a:lnSpc>
              <a:spcBef>
                <a:spcPts val="0"/>
              </a:spcBef>
              <a:spcAft>
                <a:spcPts val="0"/>
              </a:spcAft>
              <a:buSzPts val="1100"/>
              <a:buNone/>
            </a:pPr>
            <a:r>
              <a:rPr b="1" lang="en-US" sz="1700">
                <a:solidFill>
                  <a:srgbClr val="6A6565"/>
                </a:solidFill>
                <a:latin typeface="Montserrat"/>
                <a:ea typeface="Montserrat"/>
                <a:cs typeface="Montserrat"/>
                <a:sym typeface="Montserrat"/>
              </a:rPr>
              <a:t>Derfor bør du undgå:</a:t>
            </a:r>
            <a:endParaRPr b="1" sz="1700">
              <a:solidFill>
                <a:srgbClr val="6A6565"/>
              </a:solidFill>
              <a:latin typeface="Montserrat"/>
              <a:ea typeface="Montserrat"/>
              <a:cs typeface="Montserrat"/>
              <a:sym typeface="Montserrat"/>
            </a:endParaRPr>
          </a:p>
          <a:p>
            <a:pPr indent="-311150" lvl="0" marL="457200" marR="5080" rtl="0" algn="l">
              <a:lnSpc>
                <a:spcPct val="150000"/>
              </a:lnSpc>
              <a:spcBef>
                <a:spcPts val="0"/>
              </a:spcBef>
              <a:spcAft>
                <a:spcPts val="0"/>
              </a:spcAft>
              <a:buClr>
                <a:srgbClr val="6A6565"/>
              </a:buClr>
              <a:buSzPts val="1300"/>
              <a:buFont typeface="Montserrat"/>
              <a:buChar char="●"/>
            </a:pPr>
            <a:r>
              <a:rPr lang="en-US" sz="1300">
                <a:solidFill>
                  <a:srgbClr val="6A6565"/>
                </a:solidFill>
                <a:latin typeface="Montserrat"/>
                <a:ea typeface="Montserrat"/>
                <a:cs typeface="Montserrat"/>
                <a:sym typeface="Montserrat"/>
              </a:rPr>
              <a:t>Afløbsrens og anden kemi til stoppet afløb</a:t>
            </a:r>
            <a:endParaRPr sz="1300">
              <a:solidFill>
                <a:srgbClr val="6A6565"/>
              </a:solidFill>
              <a:latin typeface="Montserrat"/>
              <a:ea typeface="Montserrat"/>
              <a:cs typeface="Montserrat"/>
              <a:sym typeface="Montserrat"/>
            </a:endParaRPr>
          </a:p>
          <a:p>
            <a:pPr indent="-311150" lvl="0" marL="457200" marR="5080" rtl="0" algn="l">
              <a:lnSpc>
                <a:spcPct val="150000"/>
              </a:lnSpc>
              <a:spcBef>
                <a:spcPts val="0"/>
              </a:spcBef>
              <a:spcAft>
                <a:spcPts val="0"/>
              </a:spcAft>
              <a:buClr>
                <a:srgbClr val="6A6565"/>
              </a:buClr>
              <a:buSzPts val="1300"/>
              <a:buFont typeface="Montserrat"/>
              <a:buChar char="●"/>
            </a:pPr>
            <a:r>
              <a:rPr lang="en-US" sz="1300">
                <a:solidFill>
                  <a:srgbClr val="6A6565"/>
                </a:solidFill>
                <a:latin typeface="Montserrat"/>
                <a:ea typeface="Montserrat"/>
                <a:cs typeface="Montserrat"/>
                <a:sym typeface="Montserrat"/>
              </a:rPr>
              <a:t>At bruge natron, bagepulver og eddike</a:t>
            </a:r>
            <a:endParaRPr sz="1300">
              <a:solidFill>
                <a:srgbClr val="6A6565"/>
              </a:solidFill>
              <a:latin typeface="Montserrat"/>
              <a:ea typeface="Montserrat"/>
              <a:cs typeface="Montserrat"/>
              <a:sym typeface="Montserrat"/>
            </a:endParaRPr>
          </a:p>
          <a:p>
            <a:pPr indent="-311150" lvl="0" marL="457200" marR="5080" rtl="0" algn="l">
              <a:lnSpc>
                <a:spcPct val="150000"/>
              </a:lnSpc>
              <a:spcBef>
                <a:spcPts val="0"/>
              </a:spcBef>
              <a:spcAft>
                <a:spcPts val="0"/>
              </a:spcAft>
              <a:buClr>
                <a:srgbClr val="6A6565"/>
              </a:buClr>
              <a:buSzPts val="1300"/>
              <a:buFont typeface="Montserrat"/>
              <a:buChar char="●"/>
            </a:pPr>
            <a:r>
              <a:rPr lang="en-US" sz="1300">
                <a:solidFill>
                  <a:srgbClr val="6A6565"/>
                </a:solidFill>
                <a:latin typeface="Montserrat"/>
                <a:ea typeface="Montserrat"/>
                <a:cs typeface="Montserrat"/>
                <a:sym typeface="Montserrat"/>
              </a:rPr>
              <a:t>At rense med  cola eller brun sæbe</a:t>
            </a:r>
            <a:endParaRPr sz="1300">
              <a:solidFill>
                <a:srgbClr val="6A6565"/>
              </a:solidFill>
              <a:latin typeface="Montserrat"/>
              <a:ea typeface="Montserrat"/>
              <a:cs typeface="Montserrat"/>
              <a:sym typeface="Montserrat"/>
            </a:endParaRPr>
          </a:p>
          <a:p>
            <a:pPr indent="0" lvl="0" marL="0" marR="5080" rtl="0" algn="l">
              <a:lnSpc>
                <a:spcPct val="100000"/>
              </a:lnSpc>
              <a:spcBef>
                <a:spcPts val="0"/>
              </a:spcBef>
              <a:spcAft>
                <a:spcPts val="0"/>
              </a:spcAft>
              <a:buNone/>
            </a:pPr>
            <a:r>
              <a:t/>
            </a:r>
            <a:endParaRPr sz="1500">
              <a:solidFill>
                <a:srgbClr val="6A6565"/>
              </a:solidFill>
              <a:latin typeface="Montserrat"/>
              <a:ea typeface="Montserrat"/>
              <a:cs typeface="Montserrat"/>
              <a:sym typeface="Montserrat"/>
            </a:endParaRPr>
          </a:p>
          <a:p>
            <a:pPr indent="0" lvl="0" marL="457200" marR="5080" rtl="0" algn="l">
              <a:lnSpc>
                <a:spcPct val="100000"/>
              </a:lnSpc>
              <a:spcBef>
                <a:spcPts val="0"/>
              </a:spcBef>
              <a:spcAft>
                <a:spcPts val="0"/>
              </a:spcAft>
              <a:buNone/>
            </a:pPr>
            <a:r>
              <a:t/>
            </a:r>
            <a:endParaRPr b="1" sz="1700">
              <a:solidFill>
                <a:srgbClr val="6A6565"/>
              </a:solidFill>
              <a:latin typeface="Montserrat"/>
              <a:ea typeface="Montserrat"/>
              <a:cs typeface="Montserrat"/>
              <a:sym typeface="Montserrat"/>
            </a:endParaRPr>
          </a:p>
          <a:p>
            <a:pPr indent="0" lvl="0" marL="12700" marR="5080" rtl="0" algn="l">
              <a:lnSpc>
                <a:spcPct val="125000"/>
              </a:lnSpc>
              <a:spcBef>
                <a:spcPts val="0"/>
              </a:spcBef>
              <a:spcAft>
                <a:spcPts val="0"/>
              </a:spcAft>
              <a:buNone/>
            </a:pPr>
            <a:r>
              <a:t/>
            </a:r>
            <a:endParaRPr b="1" sz="2000">
              <a:solidFill>
                <a:srgbClr val="6A6565"/>
              </a:solidFill>
              <a:latin typeface="Montserrat"/>
              <a:ea typeface="Montserrat"/>
              <a:cs typeface="Montserrat"/>
              <a:sym typeface="Montserrat"/>
            </a:endParaRPr>
          </a:p>
        </p:txBody>
      </p:sp>
      <p:sp>
        <p:nvSpPr>
          <p:cNvPr id="81" name="Google Shape;81;p17"/>
          <p:cNvSpPr/>
          <p:nvPr/>
        </p:nvSpPr>
        <p:spPr>
          <a:xfrm>
            <a:off x="761588" y="6392993"/>
            <a:ext cx="2841000" cy="3816000"/>
          </a:xfrm>
          <a:prstGeom prst="rect">
            <a:avLst/>
          </a:prstGeom>
          <a:solidFill>
            <a:srgbClr val="045F63">
              <a:alpha val="2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7"/>
          <p:cNvSpPr/>
          <p:nvPr/>
        </p:nvSpPr>
        <p:spPr>
          <a:xfrm>
            <a:off x="3957388" y="6396980"/>
            <a:ext cx="2841000" cy="3816000"/>
          </a:xfrm>
          <a:prstGeom prst="rect">
            <a:avLst/>
          </a:prstGeom>
          <a:solidFill>
            <a:srgbClr val="045F63">
              <a:alpha val="2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6" name="Shape 86"/>
        <p:cNvGrpSpPr/>
        <p:nvPr/>
      </p:nvGrpSpPr>
      <p:grpSpPr>
        <a:xfrm>
          <a:off x="0" y="0"/>
          <a:ext cx="0" cy="0"/>
          <a:chOff x="0" y="0"/>
          <a:chExt cx="0" cy="0"/>
        </a:xfrm>
      </p:grpSpPr>
      <p:sp>
        <p:nvSpPr>
          <p:cNvPr id="87" name="Google Shape;87;p21"/>
          <p:cNvSpPr txBox="1"/>
          <p:nvPr/>
        </p:nvSpPr>
        <p:spPr>
          <a:xfrm>
            <a:off x="751025" y="5557575"/>
            <a:ext cx="6036300" cy="4939800"/>
          </a:xfrm>
          <a:prstGeom prst="rect">
            <a:avLst/>
          </a:prstGeom>
          <a:noFill/>
          <a:ln>
            <a:noFill/>
          </a:ln>
        </p:spPr>
        <p:txBody>
          <a:bodyPr anchorCtr="0" anchor="t" bIns="0" lIns="0" spcFirstLastPara="1" rIns="0" wrap="square" tIns="12700">
            <a:spAutoFit/>
          </a:bodyPr>
          <a:lstStyle/>
          <a:p>
            <a:pPr indent="0" lvl="0" marL="0" marR="77470" rtl="0" algn="l">
              <a:lnSpc>
                <a:spcPct val="150000"/>
              </a:lnSpc>
              <a:spcBef>
                <a:spcPts val="0"/>
              </a:spcBef>
              <a:spcAft>
                <a:spcPts val="0"/>
              </a:spcAft>
              <a:buSzPts val="1100"/>
              <a:buNone/>
            </a:pPr>
            <a:r>
              <a:t/>
            </a:r>
            <a:endParaRPr sz="1100">
              <a:solidFill>
                <a:srgbClr val="6A6565"/>
              </a:solidFill>
              <a:latin typeface="Montserrat"/>
              <a:ea typeface="Montserrat"/>
              <a:cs typeface="Montserrat"/>
              <a:sym typeface="Montserrat"/>
            </a:endParaRPr>
          </a:p>
          <a:p>
            <a:pPr indent="-298450" lvl="0" marL="457200" rtl="0" algn="l">
              <a:lnSpc>
                <a:spcPct val="150000"/>
              </a:lnSpc>
              <a:spcBef>
                <a:spcPts val="0"/>
              </a:spcBef>
              <a:spcAft>
                <a:spcPts val="0"/>
              </a:spcAft>
              <a:buClr>
                <a:srgbClr val="222222"/>
              </a:buClr>
              <a:buSzPts val="1100"/>
              <a:buAutoNum type="arabicPeriod"/>
            </a:pPr>
            <a:r>
              <a:rPr lang="en-US" sz="1100">
                <a:solidFill>
                  <a:srgbClr val="222222"/>
                </a:solidFill>
                <a:highlight>
                  <a:srgbClr val="FFFFFF"/>
                </a:highlight>
                <a:latin typeface="Montserrat"/>
                <a:ea typeface="Montserrat"/>
                <a:cs typeface="Montserrat"/>
                <a:sym typeface="Montserrat"/>
              </a:rPr>
              <a:t>Fjern synligt hår og skidt fra vasken. Rengør vaskens prop og rist fra alle sider.</a:t>
            </a:r>
            <a:endParaRPr sz="1100">
              <a:solidFill>
                <a:srgbClr val="222222"/>
              </a:solidFill>
              <a:highlight>
                <a:srgbClr val="FFFFFF"/>
              </a:highlight>
              <a:latin typeface="Montserrat"/>
              <a:ea typeface="Montserrat"/>
              <a:cs typeface="Montserrat"/>
              <a:sym typeface="Montserrat"/>
            </a:endParaRPr>
          </a:p>
          <a:p>
            <a:pPr indent="0" lvl="0" marL="0" rtl="0" algn="l">
              <a:lnSpc>
                <a:spcPct val="150000"/>
              </a:lnSpc>
              <a:spcBef>
                <a:spcPts val="0"/>
              </a:spcBef>
              <a:spcAft>
                <a:spcPts val="0"/>
              </a:spcAft>
              <a:buClr>
                <a:schemeClr val="dk1"/>
              </a:buClr>
              <a:buSzPts val="1100"/>
              <a:buFont typeface="Arial"/>
              <a:buNone/>
            </a:pPr>
            <a:r>
              <a:rPr lang="en-US" sz="1100">
                <a:solidFill>
                  <a:srgbClr val="222222"/>
                </a:solidFill>
                <a:highlight>
                  <a:srgbClr val="FFFFFF"/>
                </a:highlight>
                <a:latin typeface="Montserrat"/>
                <a:ea typeface="Montserrat"/>
                <a:cs typeface="Montserrat"/>
                <a:sym typeface="Montserrat"/>
              </a:rPr>
              <a:t> </a:t>
            </a:r>
            <a:endParaRPr sz="1100">
              <a:solidFill>
                <a:srgbClr val="222222"/>
              </a:solidFill>
              <a:highlight>
                <a:srgbClr val="FFFFFF"/>
              </a:highlight>
              <a:latin typeface="Montserrat"/>
              <a:ea typeface="Montserrat"/>
              <a:cs typeface="Montserrat"/>
              <a:sym typeface="Montserrat"/>
            </a:endParaRPr>
          </a:p>
          <a:p>
            <a:pPr indent="-298450" lvl="0" marL="457200" rtl="0" algn="l">
              <a:lnSpc>
                <a:spcPct val="150000"/>
              </a:lnSpc>
              <a:spcBef>
                <a:spcPts val="0"/>
              </a:spcBef>
              <a:spcAft>
                <a:spcPts val="0"/>
              </a:spcAft>
              <a:buClr>
                <a:srgbClr val="222222"/>
              </a:buClr>
              <a:buSzPts val="1100"/>
              <a:buFont typeface="Montserrat"/>
              <a:buAutoNum type="arabicPeriod"/>
            </a:pPr>
            <a:r>
              <a:rPr lang="en-US" sz="1100">
                <a:solidFill>
                  <a:srgbClr val="222222"/>
                </a:solidFill>
                <a:highlight>
                  <a:srgbClr val="FFFFFF"/>
                </a:highlight>
                <a:latin typeface="Montserrat"/>
                <a:ea typeface="Montserrat"/>
                <a:cs typeface="Montserrat"/>
                <a:sym typeface="Montserrat"/>
              </a:rPr>
              <a:t>Rens afløbet så langt ned som muligt. Brug universalrengøring, en svamp eller børste (evt. en gammel tandbørste, ståltråd og/eller en flaskerenser).</a:t>
            </a:r>
            <a:endParaRPr sz="1100">
              <a:solidFill>
                <a:srgbClr val="222222"/>
              </a:solidFill>
              <a:highlight>
                <a:srgbClr val="FFFFFF"/>
              </a:highlight>
              <a:latin typeface="Montserrat"/>
              <a:ea typeface="Montserrat"/>
              <a:cs typeface="Montserrat"/>
              <a:sym typeface="Montserrat"/>
            </a:endParaRPr>
          </a:p>
          <a:p>
            <a:pPr indent="0" lvl="0" marL="0" rtl="0" algn="l">
              <a:lnSpc>
                <a:spcPct val="150000"/>
              </a:lnSpc>
              <a:spcBef>
                <a:spcPts val="0"/>
              </a:spcBef>
              <a:spcAft>
                <a:spcPts val="0"/>
              </a:spcAft>
              <a:buClr>
                <a:schemeClr val="dk1"/>
              </a:buClr>
              <a:buSzPts val="1100"/>
              <a:buFont typeface="Arial"/>
              <a:buNone/>
            </a:pPr>
            <a:r>
              <a:rPr lang="en-US" sz="1100">
                <a:solidFill>
                  <a:srgbClr val="222222"/>
                </a:solidFill>
                <a:highlight>
                  <a:srgbClr val="FFFFFF"/>
                </a:highlight>
                <a:latin typeface="Montserrat"/>
                <a:ea typeface="Montserrat"/>
                <a:cs typeface="Montserrat"/>
                <a:sym typeface="Montserrat"/>
              </a:rPr>
              <a:t> </a:t>
            </a:r>
            <a:endParaRPr sz="1100">
              <a:solidFill>
                <a:srgbClr val="222222"/>
              </a:solidFill>
              <a:highlight>
                <a:srgbClr val="FFFFFF"/>
              </a:highlight>
              <a:latin typeface="Montserrat"/>
              <a:ea typeface="Montserrat"/>
              <a:cs typeface="Montserrat"/>
              <a:sym typeface="Montserrat"/>
            </a:endParaRPr>
          </a:p>
          <a:p>
            <a:pPr indent="-298450" lvl="0" marL="457200" rtl="0" algn="l">
              <a:lnSpc>
                <a:spcPct val="150000"/>
              </a:lnSpc>
              <a:spcBef>
                <a:spcPts val="0"/>
              </a:spcBef>
              <a:spcAft>
                <a:spcPts val="0"/>
              </a:spcAft>
              <a:buClr>
                <a:srgbClr val="222222"/>
              </a:buClr>
              <a:buSzPts val="1100"/>
              <a:buAutoNum type="arabicPeriod"/>
            </a:pPr>
            <a:r>
              <a:rPr lang="en-US" sz="1100">
                <a:solidFill>
                  <a:srgbClr val="222222"/>
                </a:solidFill>
                <a:highlight>
                  <a:srgbClr val="FFFFFF"/>
                </a:highlight>
                <a:latin typeface="Montserrat"/>
                <a:ea typeface="Montserrat"/>
                <a:cs typeface="Montserrat"/>
                <a:sym typeface="Montserrat"/>
              </a:rPr>
              <a:t>Løber vandet kun langsomt gennem afløbet, er det tegn på tilstoppet vandlås og rør. Tøm da vandlåsen, som sidder under vasken, hvor røret bukker. Den kan skrues af uden brug af værktøj. Brug igen tandbørste og flaskerenser for grundigere rengøring.</a:t>
            </a:r>
            <a:endParaRPr sz="1100">
              <a:solidFill>
                <a:srgbClr val="222222"/>
              </a:solidFill>
              <a:highlight>
                <a:srgbClr val="FFFFFF"/>
              </a:highlight>
              <a:latin typeface="Montserrat"/>
              <a:ea typeface="Montserrat"/>
              <a:cs typeface="Montserrat"/>
              <a:sym typeface="Montserrat"/>
            </a:endParaRPr>
          </a:p>
          <a:p>
            <a:pPr indent="0" lvl="0" marL="0" rtl="0" algn="l">
              <a:lnSpc>
                <a:spcPct val="150000"/>
              </a:lnSpc>
              <a:spcBef>
                <a:spcPts val="0"/>
              </a:spcBef>
              <a:spcAft>
                <a:spcPts val="0"/>
              </a:spcAft>
              <a:buClr>
                <a:schemeClr val="dk1"/>
              </a:buClr>
              <a:buSzPts val="1100"/>
              <a:buFont typeface="Arial"/>
              <a:buNone/>
            </a:pPr>
            <a:r>
              <a:t/>
            </a:r>
            <a:endParaRPr sz="1100">
              <a:solidFill>
                <a:srgbClr val="222222"/>
              </a:solidFill>
              <a:highlight>
                <a:srgbClr val="FFFFFF"/>
              </a:highlight>
              <a:latin typeface="Montserrat"/>
              <a:ea typeface="Montserrat"/>
              <a:cs typeface="Montserrat"/>
              <a:sym typeface="Montserrat"/>
            </a:endParaRPr>
          </a:p>
          <a:p>
            <a:pPr indent="-298450" lvl="0" marL="457200" rtl="0" algn="l">
              <a:lnSpc>
                <a:spcPct val="150000"/>
              </a:lnSpc>
              <a:spcBef>
                <a:spcPts val="0"/>
              </a:spcBef>
              <a:spcAft>
                <a:spcPts val="0"/>
              </a:spcAft>
              <a:buClr>
                <a:srgbClr val="222222"/>
              </a:buClr>
              <a:buSzPts val="1100"/>
              <a:buFont typeface="Montserrat"/>
              <a:buAutoNum type="arabicPeriod"/>
            </a:pPr>
            <a:r>
              <a:rPr lang="en-US" sz="1100">
                <a:solidFill>
                  <a:srgbClr val="222222"/>
                </a:solidFill>
                <a:highlight>
                  <a:srgbClr val="FFFFFF"/>
                </a:highlight>
                <a:latin typeface="Montserrat"/>
                <a:ea typeface="Montserrat"/>
                <a:cs typeface="Montserrat"/>
                <a:sym typeface="Montserrat"/>
              </a:rPr>
              <a:t>Slut evt. af med at hælde kogende vand i, når du er sikker på, at vandlåsen er samlet korrekt igen.</a:t>
            </a:r>
            <a:endParaRPr sz="1100">
              <a:solidFill>
                <a:srgbClr val="222222"/>
              </a:solidFill>
              <a:highlight>
                <a:srgbClr val="FFFFFF"/>
              </a:highlight>
              <a:latin typeface="Montserrat"/>
              <a:ea typeface="Montserrat"/>
              <a:cs typeface="Montserrat"/>
              <a:sym typeface="Montserrat"/>
            </a:endParaRPr>
          </a:p>
          <a:p>
            <a:pPr indent="0" lvl="0" marL="0" rtl="0" algn="l">
              <a:lnSpc>
                <a:spcPct val="150000"/>
              </a:lnSpc>
              <a:spcBef>
                <a:spcPts val="0"/>
              </a:spcBef>
              <a:spcAft>
                <a:spcPts val="0"/>
              </a:spcAft>
              <a:buClr>
                <a:schemeClr val="dk1"/>
              </a:buClr>
              <a:buSzPts val="1100"/>
              <a:buFont typeface="Arial"/>
              <a:buNone/>
            </a:pPr>
            <a:r>
              <a:rPr lang="en-US" sz="1100">
                <a:solidFill>
                  <a:srgbClr val="222222"/>
                </a:solidFill>
                <a:highlight>
                  <a:srgbClr val="FFFFFF"/>
                </a:highlight>
                <a:latin typeface="Montserrat"/>
                <a:ea typeface="Montserrat"/>
                <a:cs typeface="Montserrat"/>
                <a:sym typeface="Montserrat"/>
              </a:rPr>
              <a:t> </a:t>
            </a:r>
            <a:endParaRPr sz="1100">
              <a:solidFill>
                <a:srgbClr val="222222"/>
              </a:solidFill>
              <a:highlight>
                <a:srgbClr val="FFFFFF"/>
              </a:highlight>
              <a:latin typeface="Montserrat"/>
              <a:ea typeface="Montserrat"/>
              <a:cs typeface="Montserrat"/>
              <a:sym typeface="Montserrat"/>
            </a:endParaRPr>
          </a:p>
          <a:p>
            <a:pPr indent="0" lvl="0" marL="0" rtl="0" algn="l">
              <a:lnSpc>
                <a:spcPct val="150000"/>
              </a:lnSpc>
              <a:spcBef>
                <a:spcPts val="0"/>
              </a:spcBef>
              <a:spcAft>
                <a:spcPts val="0"/>
              </a:spcAft>
              <a:buNone/>
            </a:pPr>
            <a:r>
              <a:rPr lang="en-US" sz="1100">
                <a:solidFill>
                  <a:srgbClr val="222222"/>
                </a:solidFill>
                <a:highlight>
                  <a:srgbClr val="FFFFFF"/>
                </a:highlight>
                <a:latin typeface="Montserrat"/>
                <a:ea typeface="Montserrat"/>
                <a:cs typeface="Montserrat"/>
                <a:sym typeface="Montserrat"/>
              </a:rPr>
              <a:t>Er problemet alene dårlig lugt fra vasken, kan kogende vand i de fleste tilfælde løse problemet, da det dræber bakterierne. Hæld 1-2 kedler næsten kogende vand igennem vaskens afløb.</a:t>
            </a:r>
            <a:endParaRPr b="1" sz="1300">
              <a:solidFill>
                <a:srgbClr val="6A6565"/>
              </a:solidFill>
              <a:latin typeface="Montserrat"/>
              <a:ea typeface="Montserrat"/>
              <a:cs typeface="Montserrat"/>
              <a:sym typeface="Montserrat"/>
            </a:endParaRPr>
          </a:p>
          <a:p>
            <a:pPr indent="0" lvl="0" marL="0" marR="77470" rtl="0" algn="l">
              <a:lnSpc>
                <a:spcPct val="138900"/>
              </a:lnSpc>
              <a:spcBef>
                <a:spcPts val="0"/>
              </a:spcBef>
              <a:spcAft>
                <a:spcPts val="0"/>
              </a:spcAft>
              <a:buNone/>
            </a:pPr>
            <a:r>
              <a:t/>
            </a:r>
            <a:endParaRPr b="1" sz="1200">
              <a:solidFill>
                <a:srgbClr val="6A6565"/>
              </a:solidFill>
              <a:latin typeface="Montserrat"/>
              <a:ea typeface="Montserrat"/>
              <a:cs typeface="Montserrat"/>
              <a:sym typeface="Montserrat"/>
            </a:endParaRPr>
          </a:p>
          <a:p>
            <a:pPr indent="0" lvl="0" marL="0" marR="0" rtl="0" algn="l">
              <a:lnSpc>
                <a:spcPct val="100000"/>
              </a:lnSpc>
              <a:spcBef>
                <a:spcPts val="50"/>
              </a:spcBef>
              <a:spcAft>
                <a:spcPts val="0"/>
              </a:spcAft>
              <a:buNone/>
            </a:pPr>
            <a:r>
              <a:t/>
            </a:r>
            <a:endParaRPr sz="1050">
              <a:latin typeface="Montserrat"/>
              <a:ea typeface="Montserrat"/>
              <a:cs typeface="Montserrat"/>
              <a:sym typeface="Montserrat"/>
            </a:endParaRPr>
          </a:p>
          <a:p>
            <a:pPr indent="0" lvl="0" marL="12700" marR="5080" rtl="0" algn="l">
              <a:lnSpc>
                <a:spcPct val="138900"/>
              </a:lnSpc>
              <a:spcBef>
                <a:spcPts val="0"/>
              </a:spcBef>
              <a:spcAft>
                <a:spcPts val="0"/>
              </a:spcAft>
              <a:buNone/>
            </a:pPr>
            <a:r>
              <a:t/>
            </a:r>
            <a:endParaRPr sz="1200">
              <a:latin typeface="Montserrat Light"/>
              <a:ea typeface="Montserrat Light"/>
              <a:cs typeface="Montserrat Light"/>
              <a:sym typeface="Montserrat Light"/>
            </a:endParaRPr>
          </a:p>
        </p:txBody>
      </p:sp>
      <p:sp>
        <p:nvSpPr>
          <p:cNvPr id="88" name="Google Shape;88;p21"/>
          <p:cNvSpPr txBox="1"/>
          <p:nvPr/>
        </p:nvSpPr>
        <p:spPr>
          <a:xfrm>
            <a:off x="751024" y="8971791"/>
            <a:ext cx="2752800" cy="197400"/>
          </a:xfrm>
          <a:prstGeom prst="rect">
            <a:avLst/>
          </a:prstGeom>
          <a:noFill/>
          <a:ln>
            <a:noFill/>
          </a:ln>
        </p:spPr>
        <p:txBody>
          <a:bodyPr anchorCtr="0" anchor="t" bIns="0" lIns="0" spcFirstLastPara="1" rIns="0" wrap="square" tIns="12700">
            <a:spAutoFit/>
          </a:bodyPr>
          <a:lstStyle/>
          <a:p>
            <a:pPr indent="0" lvl="0" marL="0" marR="5080" rtl="0" algn="l">
              <a:lnSpc>
                <a:spcPct val="138900"/>
              </a:lnSpc>
              <a:spcBef>
                <a:spcPts val="0"/>
              </a:spcBef>
              <a:spcAft>
                <a:spcPts val="0"/>
              </a:spcAft>
              <a:buNone/>
            </a:pPr>
            <a:r>
              <a:t/>
            </a:r>
            <a:endParaRPr sz="1200">
              <a:latin typeface="Montserrat Light"/>
              <a:ea typeface="Montserrat Light"/>
              <a:cs typeface="Montserrat Light"/>
              <a:sym typeface="Montserrat Light"/>
            </a:endParaRPr>
          </a:p>
        </p:txBody>
      </p:sp>
      <p:sp>
        <p:nvSpPr>
          <p:cNvPr id="89" name="Google Shape;89;p21"/>
          <p:cNvSpPr txBox="1"/>
          <p:nvPr>
            <p:ph type="title"/>
          </p:nvPr>
        </p:nvSpPr>
        <p:spPr>
          <a:xfrm>
            <a:off x="749875" y="1535800"/>
            <a:ext cx="6029100" cy="2413800"/>
          </a:xfrm>
          <a:prstGeom prst="rect">
            <a:avLst/>
          </a:prstGeom>
          <a:noFill/>
          <a:ln>
            <a:noFill/>
          </a:ln>
        </p:spPr>
        <p:txBody>
          <a:bodyPr anchorCtr="0" anchor="t" bIns="0" lIns="0" spcFirstLastPara="1" rIns="0" wrap="square" tIns="12700">
            <a:spAutoFit/>
          </a:bodyPr>
          <a:lstStyle/>
          <a:p>
            <a:pPr indent="0" lvl="0" marL="12700" marR="5080" rtl="0" algn="l">
              <a:lnSpc>
                <a:spcPct val="111100"/>
              </a:lnSpc>
              <a:spcBef>
                <a:spcPts val="0"/>
              </a:spcBef>
              <a:spcAft>
                <a:spcPts val="0"/>
              </a:spcAft>
              <a:buClr>
                <a:schemeClr val="dk1"/>
              </a:buClr>
              <a:buSzPts val="1100"/>
              <a:buFont typeface="Arial"/>
              <a:buNone/>
            </a:pPr>
            <a:r>
              <a:rPr lang="en-US" sz="3600"/>
              <a:t>Sådan renser du hånd- og køkkenvask</a:t>
            </a:r>
            <a:endParaRPr sz="3600"/>
          </a:p>
          <a:p>
            <a:pPr indent="0" lvl="0" marL="12700" marR="5080" rtl="0" algn="l">
              <a:lnSpc>
                <a:spcPct val="111100"/>
              </a:lnSpc>
              <a:spcBef>
                <a:spcPts val="0"/>
              </a:spcBef>
              <a:spcAft>
                <a:spcPts val="0"/>
              </a:spcAft>
              <a:buClr>
                <a:schemeClr val="dk1"/>
              </a:buClr>
              <a:buSzPts val="1100"/>
              <a:buFont typeface="Arial"/>
              <a:buNone/>
            </a:pPr>
            <a:r>
              <a:t/>
            </a:r>
            <a:endParaRPr sz="3600"/>
          </a:p>
          <a:p>
            <a:pPr indent="0" lvl="0" marL="12700" marR="5080" rtl="0" algn="l">
              <a:lnSpc>
                <a:spcPct val="111100"/>
              </a:lnSpc>
              <a:spcBef>
                <a:spcPts val="0"/>
              </a:spcBef>
              <a:spcAft>
                <a:spcPts val="0"/>
              </a:spcAft>
              <a:buNone/>
            </a:pPr>
            <a:r>
              <a:t/>
            </a:r>
            <a:endParaRPr sz="3600"/>
          </a:p>
        </p:txBody>
      </p:sp>
      <p:sp>
        <p:nvSpPr>
          <p:cNvPr id="90" name="Google Shape;90;p21"/>
          <p:cNvSpPr/>
          <p:nvPr/>
        </p:nvSpPr>
        <p:spPr>
          <a:xfrm>
            <a:off x="763724" y="763591"/>
            <a:ext cx="6036310" cy="0"/>
          </a:xfrm>
          <a:custGeom>
            <a:rect b="b" l="l" r="r" t="t"/>
            <a:pathLst>
              <a:path extrusionOk="0" h="120000" w="6036309">
                <a:moveTo>
                  <a:pt x="0" y="0"/>
                </a:moveTo>
                <a:lnTo>
                  <a:pt x="6036005" y="0"/>
                </a:lnTo>
              </a:path>
            </a:pathLst>
          </a:custGeom>
          <a:noFill/>
          <a:ln cap="flat" cmpd="sng" w="9525">
            <a:solidFill>
              <a:srgbClr val="6A656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pic>
        <p:nvPicPr>
          <p:cNvPr id="91" name="Google Shape;91;p21"/>
          <p:cNvPicPr preferRelativeResize="0"/>
          <p:nvPr/>
        </p:nvPicPr>
        <p:blipFill>
          <a:blip r:embed="rId3">
            <a:alphaModFix/>
          </a:blip>
          <a:stretch>
            <a:fillRect/>
          </a:stretch>
        </p:blipFill>
        <p:spPr>
          <a:xfrm>
            <a:off x="763725" y="3493050"/>
            <a:ext cx="3018158" cy="1698395"/>
          </a:xfrm>
          <a:prstGeom prst="rect">
            <a:avLst/>
          </a:prstGeom>
          <a:noFill/>
          <a:ln>
            <a:noFill/>
          </a:ln>
        </p:spPr>
      </p:pic>
      <p:pic>
        <p:nvPicPr>
          <p:cNvPr id="92" name="Google Shape;92;p21"/>
          <p:cNvPicPr preferRelativeResize="0"/>
          <p:nvPr/>
        </p:nvPicPr>
        <p:blipFill rotWithShape="1">
          <a:blip r:embed="rId4">
            <a:alphaModFix/>
          </a:blip>
          <a:srcRect b="0" l="0" r="0" t="12747"/>
          <a:stretch/>
        </p:blipFill>
        <p:spPr>
          <a:xfrm>
            <a:off x="3781875" y="3493100"/>
            <a:ext cx="3018000" cy="1698300"/>
          </a:xfrm>
          <a:prstGeom prst="rect">
            <a:avLst/>
          </a:prstGeom>
          <a:noFill/>
          <a:ln>
            <a:noFill/>
          </a:ln>
        </p:spPr>
      </p:pic>
      <p:sp>
        <p:nvSpPr>
          <p:cNvPr id="93" name="Google Shape;93;p21"/>
          <p:cNvSpPr/>
          <p:nvPr/>
        </p:nvSpPr>
        <p:spPr>
          <a:xfrm>
            <a:off x="767325" y="3493100"/>
            <a:ext cx="6029100" cy="1698300"/>
          </a:xfrm>
          <a:prstGeom prst="rect">
            <a:avLst/>
          </a:prstGeom>
          <a:solidFill>
            <a:srgbClr val="045F63">
              <a:alpha val="2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7" name="Shape 97"/>
        <p:cNvGrpSpPr/>
        <p:nvPr/>
      </p:nvGrpSpPr>
      <p:grpSpPr>
        <a:xfrm>
          <a:off x="0" y="0"/>
          <a:ext cx="0" cy="0"/>
          <a:chOff x="0" y="0"/>
          <a:chExt cx="0" cy="0"/>
        </a:xfrm>
      </p:grpSpPr>
      <p:sp>
        <p:nvSpPr>
          <p:cNvPr id="98" name="Google Shape;98;p20"/>
          <p:cNvSpPr txBox="1"/>
          <p:nvPr/>
        </p:nvSpPr>
        <p:spPr>
          <a:xfrm>
            <a:off x="4119449" y="2784381"/>
            <a:ext cx="2778900" cy="7357500"/>
          </a:xfrm>
          <a:prstGeom prst="rect">
            <a:avLst/>
          </a:prstGeom>
          <a:noFill/>
          <a:ln>
            <a:noFill/>
          </a:ln>
        </p:spPr>
        <p:txBody>
          <a:bodyPr anchorCtr="0" anchor="t" bIns="0" lIns="0" spcFirstLastPara="1" rIns="0" wrap="square" tIns="83800">
            <a:spAutoFit/>
          </a:bodyPr>
          <a:lstStyle/>
          <a:p>
            <a:pPr indent="0" lvl="0" marL="12700" marR="5080" rtl="0" algn="l">
              <a:lnSpc>
                <a:spcPct val="150000"/>
              </a:lnSpc>
              <a:spcBef>
                <a:spcPts val="0"/>
              </a:spcBef>
              <a:spcAft>
                <a:spcPts val="0"/>
              </a:spcAft>
              <a:buSzPts val="1100"/>
              <a:buNone/>
            </a:pPr>
            <a:r>
              <a:t/>
            </a:r>
            <a:endParaRPr sz="1500">
              <a:solidFill>
                <a:srgbClr val="055A5E"/>
              </a:solidFill>
              <a:latin typeface="Montserrat Light"/>
              <a:ea typeface="Montserrat Light"/>
              <a:cs typeface="Montserrat Light"/>
              <a:sym typeface="Montserrat Light"/>
            </a:endParaRPr>
          </a:p>
          <a:p>
            <a:pPr indent="0" lvl="0" marL="12700" marR="5080" rtl="0" algn="l">
              <a:lnSpc>
                <a:spcPct val="150000"/>
              </a:lnSpc>
              <a:spcBef>
                <a:spcPts val="0"/>
              </a:spcBef>
              <a:spcAft>
                <a:spcPts val="0"/>
              </a:spcAft>
              <a:buSzPts val="1100"/>
              <a:buNone/>
            </a:pPr>
            <a:r>
              <a:t/>
            </a:r>
            <a:endParaRPr sz="1500">
              <a:solidFill>
                <a:srgbClr val="055A5E"/>
              </a:solidFill>
              <a:latin typeface="Montserrat Light"/>
              <a:ea typeface="Montserrat Light"/>
              <a:cs typeface="Montserrat Light"/>
              <a:sym typeface="Montserrat Light"/>
            </a:endParaRPr>
          </a:p>
          <a:p>
            <a:pPr indent="0" lvl="0" marL="0" rtl="0" algn="l">
              <a:lnSpc>
                <a:spcPct val="150000"/>
              </a:lnSpc>
              <a:spcBef>
                <a:spcPts val="0"/>
              </a:spcBef>
              <a:spcAft>
                <a:spcPts val="0"/>
              </a:spcAft>
              <a:buClr>
                <a:schemeClr val="dk1"/>
              </a:buClr>
              <a:buSzPts val="1100"/>
              <a:buFont typeface="Arial"/>
              <a:buNone/>
            </a:pPr>
            <a:r>
              <a:rPr lang="en-US" sz="1300">
                <a:solidFill>
                  <a:srgbClr val="222222"/>
                </a:solidFill>
                <a:highlight>
                  <a:srgbClr val="FFFFFF"/>
                </a:highlight>
                <a:latin typeface="Montserrat"/>
                <a:ea typeface="Montserrat"/>
                <a:cs typeface="Montserrat"/>
                <a:sym typeface="Montserrat"/>
              </a:rPr>
              <a:t>1. </a:t>
            </a:r>
            <a:r>
              <a:rPr lang="en-US" sz="1300">
                <a:solidFill>
                  <a:srgbClr val="222222"/>
                </a:solidFill>
                <a:highlight>
                  <a:srgbClr val="FFFFFF"/>
                </a:highlight>
                <a:latin typeface="Montserrat"/>
                <a:ea typeface="Montserrat"/>
                <a:cs typeface="Montserrat"/>
                <a:sym typeface="Montserrat"/>
              </a:rPr>
              <a:t>Fjern risten (skru evt. skruer af) til afløbet. Tag afløbsskål/vandlås op (vandlås kan være placeret op til 50 cm under gulvet). Rens dem og spul med vand.</a:t>
            </a:r>
            <a:endParaRPr sz="1300">
              <a:solidFill>
                <a:srgbClr val="222222"/>
              </a:solidFill>
              <a:highlight>
                <a:srgbClr val="FFFFFF"/>
              </a:highlight>
              <a:latin typeface="Montserrat"/>
              <a:ea typeface="Montserrat"/>
              <a:cs typeface="Montserrat"/>
              <a:sym typeface="Montserrat"/>
            </a:endParaRPr>
          </a:p>
          <a:p>
            <a:pPr indent="0" lvl="0" marL="0" rtl="0" algn="l">
              <a:lnSpc>
                <a:spcPct val="150000"/>
              </a:lnSpc>
              <a:spcBef>
                <a:spcPts val="0"/>
              </a:spcBef>
              <a:spcAft>
                <a:spcPts val="0"/>
              </a:spcAft>
              <a:buClr>
                <a:schemeClr val="dk1"/>
              </a:buClr>
              <a:buSzPts val="1100"/>
              <a:buFont typeface="Arial"/>
              <a:buNone/>
            </a:pPr>
            <a:r>
              <a:t/>
            </a:r>
            <a:endParaRPr sz="1300">
              <a:solidFill>
                <a:srgbClr val="222222"/>
              </a:solidFill>
              <a:highlight>
                <a:srgbClr val="FFFFFF"/>
              </a:highlight>
              <a:latin typeface="Montserrat"/>
              <a:ea typeface="Montserrat"/>
              <a:cs typeface="Montserrat"/>
              <a:sym typeface="Montserrat"/>
            </a:endParaRPr>
          </a:p>
          <a:p>
            <a:pPr indent="0" lvl="0" marL="0" rtl="0" algn="l">
              <a:lnSpc>
                <a:spcPct val="150000"/>
              </a:lnSpc>
              <a:spcBef>
                <a:spcPts val="0"/>
              </a:spcBef>
              <a:spcAft>
                <a:spcPts val="0"/>
              </a:spcAft>
              <a:buClr>
                <a:schemeClr val="dk1"/>
              </a:buClr>
              <a:buSzPts val="1100"/>
              <a:buFont typeface="Arial"/>
              <a:buNone/>
            </a:pPr>
            <a:r>
              <a:rPr lang="en-US" sz="1300">
                <a:solidFill>
                  <a:srgbClr val="222222"/>
                </a:solidFill>
                <a:highlight>
                  <a:srgbClr val="FFFFFF"/>
                </a:highlight>
                <a:latin typeface="Montserrat"/>
                <a:ea typeface="Montserrat"/>
                <a:cs typeface="Montserrat"/>
                <a:sym typeface="Montserrat"/>
              </a:rPr>
              <a:t>2. Eventuelle hårrester og skidt fjernes med fingrene og smides i skraldespanden - ikke toilettet.</a:t>
            </a:r>
            <a:endParaRPr sz="1300">
              <a:solidFill>
                <a:srgbClr val="222222"/>
              </a:solidFill>
              <a:highlight>
                <a:srgbClr val="FFFFFF"/>
              </a:highlight>
              <a:latin typeface="Montserrat"/>
              <a:ea typeface="Montserrat"/>
              <a:cs typeface="Montserrat"/>
              <a:sym typeface="Montserrat"/>
            </a:endParaRPr>
          </a:p>
          <a:p>
            <a:pPr indent="0" lvl="0" marL="0" rtl="0" algn="l">
              <a:lnSpc>
                <a:spcPct val="150000"/>
              </a:lnSpc>
              <a:spcBef>
                <a:spcPts val="0"/>
              </a:spcBef>
              <a:spcAft>
                <a:spcPts val="0"/>
              </a:spcAft>
              <a:buClr>
                <a:schemeClr val="dk1"/>
              </a:buClr>
              <a:buSzPts val="1100"/>
              <a:buFont typeface="Arial"/>
              <a:buNone/>
            </a:pPr>
            <a:r>
              <a:rPr lang="en-US" sz="1300">
                <a:solidFill>
                  <a:srgbClr val="222222"/>
                </a:solidFill>
                <a:highlight>
                  <a:srgbClr val="FFFFFF"/>
                </a:highlight>
                <a:latin typeface="Montserrat"/>
                <a:ea typeface="Montserrat"/>
                <a:cs typeface="Montserrat"/>
                <a:sym typeface="Montserrat"/>
              </a:rPr>
              <a:t> </a:t>
            </a:r>
            <a:endParaRPr sz="1300">
              <a:solidFill>
                <a:srgbClr val="222222"/>
              </a:solidFill>
              <a:highlight>
                <a:srgbClr val="FFFFFF"/>
              </a:highlight>
              <a:latin typeface="Montserrat"/>
              <a:ea typeface="Montserrat"/>
              <a:cs typeface="Montserrat"/>
              <a:sym typeface="Montserrat"/>
            </a:endParaRPr>
          </a:p>
          <a:p>
            <a:pPr indent="0" lvl="0" marL="0" rtl="0" algn="l">
              <a:lnSpc>
                <a:spcPct val="150000"/>
              </a:lnSpc>
              <a:spcBef>
                <a:spcPts val="0"/>
              </a:spcBef>
              <a:spcAft>
                <a:spcPts val="0"/>
              </a:spcAft>
              <a:buClr>
                <a:schemeClr val="dk1"/>
              </a:buClr>
              <a:buSzPts val="1100"/>
              <a:buFont typeface="Arial"/>
              <a:buNone/>
            </a:pPr>
            <a:r>
              <a:rPr lang="en-US" sz="1300">
                <a:solidFill>
                  <a:srgbClr val="222222"/>
                </a:solidFill>
                <a:highlight>
                  <a:srgbClr val="FFFFFF"/>
                </a:highlight>
                <a:latin typeface="Montserrat"/>
                <a:ea typeface="Montserrat"/>
                <a:cs typeface="Montserrat"/>
                <a:sym typeface="Montserrat"/>
              </a:rPr>
              <a:t>3. Rens afløbet med vand og sæbe, og brug en børste til at skrubbe med. Det er vigtigt, at du renser så langt ned i afløbet som muligt. Tag evt. bruse- hovedet af bruseslangen og spul.</a:t>
            </a:r>
            <a:endParaRPr sz="1300">
              <a:solidFill>
                <a:srgbClr val="222222"/>
              </a:solidFill>
              <a:highlight>
                <a:srgbClr val="FFFFFF"/>
              </a:highlight>
              <a:latin typeface="Montserrat"/>
              <a:ea typeface="Montserrat"/>
              <a:cs typeface="Montserrat"/>
              <a:sym typeface="Montserrat"/>
            </a:endParaRPr>
          </a:p>
          <a:p>
            <a:pPr indent="0" lvl="0" marL="0" rtl="0" algn="l">
              <a:lnSpc>
                <a:spcPct val="150000"/>
              </a:lnSpc>
              <a:spcBef>
                <a:spcPts val="0"/>
              </a:spcBef>
              <a:spcAft>
                <a:spcPts val="0"/>
              </a:spcAft>
              <a:buClr>
                <a:schemeClr val="dk1"/>
              </a:buClr>
              <a:buSzPts val="1100"/>
              <a:buFont typeface="Arial"/>
              <a:buNone/>
            </a:pPr>
            <a:r>
              <a:rPr lang="en-US" sz="1300">
                <a:solidFill>
                  <a:srgbClr val="222222"/>
                </a:solidFill>
                <a:highlight>
                  <a:srgbClr val="FFFFFF"/>
                </a:highlight>
                <a:latin typeface="Montserrat"/>
                <a:ea typeface="Montserrat"/>
                <a:cs typeface="Montserrat"/>
                <a:sym typeface="Montserrat"/>
              </a:rPr>
              <a:t> </a:t>
            </a:r>
            <a:endParaRPr sz="1300">
              <a:solidFill>
                <a:srgbClr val="222222"/>
              </a:solidFill>
              <a:highlight>
                <a:srgbClr val="FFFFFF"/>
              </a:highlight>
              <a:latin typeface="Montserrat"/>
              <a:ea typeface="Montserrat"/>
              <a:cs typeface="Montserrat"/>
              <a:sym typeface="Montserrat"/>
            </a:endParaRPr>
          </a:p>
          <a:p>
            <a:pPr indent="0" lvl="0" marL="0" rtl="0" algn="l">
              <a:lnSpc>
                <a:spcPct val="150000"/>
              </a:lnSpc>
              <a:spcBef>
                <a:spcPts val="0"/>
              </a:spcBef>
              <a:spcAft>
                <a:spcPts val="0"/>
              </a:spcAft>
              <a:buClr>
                <a:schemeClr val="dk1"/>
              </a:buClr>
              <a:buSzPts val="1100"/>
              <a:buFont typeface="Arial"/>
              <a:buNone/>
            </a:pPr>
            <a:r>
              <a:rPr lang="en-US" sz="1300">
                <a:solidFill>
                  <a:srgbClr val="222222"/>
                </a:solidFill>
                <a:highlight>
                  <a:srgbClr val="FFFFFF"/>
                </a:highlight>
                <a:latin typeface="Montserrat"/>
                <a:ea typeface="Montserrat"/>
                <a:cs typeface="Montserrat"/>
                <a:sym typeface="Montserrat"/>
              </a:rPr>
              <a:t>4. Slut af med at hælde kogende vand i afløbet, inden du monterer risten.</a:t>
            </a:r>
            <a:endParaRPr sz="1300">
              <a:solidFill>
                <a:srgbClr val="222222"/>
              </a:solidFill>
              <a:highlight>
                <a:srgbClr val="FFFFFF"/>
              </a:highlight>
              <a:latin typeface="Montserrat"/>
              <a:ea typeface="Montserrat"/>
              <a:cs typeface="Montserrat"/>
              <a:sym typeface="Montserrat"/>
            </a:endParaRPr>
          </a:p>
          <a:p>
            <a:pPr indent="0" lvl="0" marL="12700" marR="5080" rtl="0" algn="l">
              <a:lnSpc>
                <a:spcPct val="150000"/>
              </a:lnSpc>
              <a:spcBef>
                <a:spcPts val="0"/>
              </a:spcBef>
              <a:spcAft>
                <a:spcPts val="0"/>
              </a:spcAft>
              <a:buClr>
                <a:schemeClr val="dk1"/>
              </a:buClr>
              <a:buSzPts val="1100"/>
              <a:buFont typeface="Arial"/>
              <a:buNone/>
            </a:pPr>
            <a:r>
              <a:t/>
            </a:r>
            <a:endParaRPr sz="1500">
              <a:solidFill>
                <a:srgbClr val="055A5E"/>
              </a:solidFill>
              <a:latin typeface="Montserrat Light"/>
              <a:ea typeface="Montserrat Light"/>
              <a:cs typeface="Montserrat Light"/>
              <a:sym typeface="Montserrat Light"/>
            </a:endParaRPr>
          </a:p>
          <a:p>
            <a:pPr indent="0" lvl="0" marL="0" marR="5080" rtl="0" algn="l">
              <a:lnSpc>
                <a:spcPct val="150000"/>
              </a:lnSpc>
              <a:spcBef>
                <a:spcPts val="0"/>
              </a:spcBef>
              <a:spcAft>
                <a:spcPts val="0"/>
              </a:spcAft>
              <a:buNone/>
            </a:pPr>
            <a:r>
              <a:t/>
            </a:r>
            <a:endParaRPr sz="1500">
              <a:solidFill>
                <a:srgbClr val="055A5E"/>
              </a:solidFill>
              <a:latin typeface="Montserrat Light"/>
              <a:ea typeface="Montserrat Light"/>
              <a:cs typeface="Montserrat Light"/>
              <a:sym typeface="Montserrat Light"/>
            </a:endParaRPr>
          </a:p>
        </p:txBody>
      </p:sp>
      <p:sp>
        <p:nvSpPr>
          <p:cNvPr id="99" name="Google Shape;99;p20"/>
          <p:cNvSpPr txBox="1"/>
          <p:nvPr>
            <p:ph type="title"/>
          </p:nvPr>
        </p:nvSpPr>
        <p:spPr>
          <a:xfrm>
            <a:off x="465074" y="1464150"/>
            <a:ext cx="6996300" cy="2359200"/>
          </a:xfrm>
          <a:prstGeom prst="rect">
            <a:avLst/>
          </a:prstGeom>
          <a:noFill/>
          <a:ln>
            <a:noFill/>
          </a:ln>
        </p:spPr>
        <p:txBody>
          <a:bodyPr anchorCtr="0" anchor="t" bIns="0" lIns="0" spcFirstLastPara="1" rIns="0" wrap="square" tIns="12700">
            <a:spAutoFit/>
          </a:bodyPr>
          <a:lstStyle/>
          <a:p>
            <a:pPr indent="0" lvl="0" marL="3655695" marR="5080" rtl="0" algn="l">
              <a:lnSpc>
                <a:spcPct val="111100"/>
              </a:lnSpc>
              <a:spcBef>
                <a:spcPts val="0"/>
              </a:spcBef>
              <a:spcAft>
                <a:spcPts val="0"/>
              </a:spcAft>
              <a:buSzPts val="1100"/>
              <a:buNone/>
            </a:pPr>
            <a:r>
              <a:rPr lang="en-US" sz="2800"/>
              <a:t>Sådan renser du brusekabine-</a:t>
            </a:r>
            <a:endParaRPr sz="2800"/>
          </a:p>
          <a:p>
            <a:pPr indent="0" lvl="0" marL="3655695" marR="5080" rtl="0" algn="l">
              <a:lnSpc>
                <a:spcPct val="111100"/>
              </a:lnSpc>
              <a:spcBef>
                <a:spcPts val="0"/>
              </a:spcBef>
              <a:spcAft>
                <a:spcPts val="0"/>
              </a:spcAft>
              <a:buClr>
                <a:schemeClr val="dk1"/>
              </a:buClr>
              <a:buSzPts val="1100"/>
              <a:buFont typeface="Arial"/>
              <a:buNone/>
            </a:pPr>
            <a:r>
              <a:rPr lang="en-US" sz="2800"/>
              <a:t>/gulvafløb</a:t>
            </a:r>
            <a:endParaRPr sz="2800"/>
          </a:p>
          <a:p>
            <a:pPr indent="0" lvl="0" marL="3655695" marR="5080" rtl="0" algn="l">
              <a:lnSpc>
                <a:spcPct val="111100"/>
              </a:lnSpc>
              <a:spcBef>
                <a:spcPts val="0"/>
              </a:spcBef>
              <a:spcAft>
                <a:spcPts val="0"/>
              </a:spcAft>
              <a:buClr>
                <a:schemeClr val="dk1"/>
              </a:buClr>
              <a:buSzPts val="1100"/>
              <a:buFont typeface="Arial"/>
              <a:buNone/>
            </a:pPr>
            <a:r>
              <a:t/>
            </a:r>
            <a:endParaRPr sz="2800"/>
          </a:p>
          <a:p>
            <a:pPr indent="0" lvl="0" marL="0" marR="5080" rtl="0" algn="l">
              <a:lnSpc>
                <a:spcPct val="111100"/>
              </a:lnSpc>
              <a:spcBef>
                <a:spcPts val="0"/>
              </a:spcBef>
              <a:spcAft>
                <a:spcPts val="0"/>
              </a:spcAft>
              <a:buNone/>
            </a:pPr>
            <a:r>
              <a:t/>
            </a:r>
            <a:endParaRPr sz="2800"/>
          </a:p>
        </p:txBody>
      </p:sp>
      <p:sp>
        <p:nvSpPr>
          <p:cNvPr id="100" name="Google Shape;100;p20"/>
          <p:cNvSpPr/>
          <p:nvPr/>
        </p:nvSpPr>
        <p:spPr>
          <a:xfrm>
            <a:off x="3780002" y="763591"/>
            <a:ext cx="3019425" cy="0"/>
          </a:xfrm>
          <a:custGeom>
            <a:rect b="b" l="l" r="r" t="t"/>
            <a:pathLst>
              <a:path extrusionOk="0" h="120000" w="3019425">
                <a:moveTo>
                  <a:pt x="0" y="0"/>
                </a:moveTo>
                <a:lnTo>
                  <a:pt x="3019151" y="0"/>
                </a:lnTo>
              </a:path>
            </a:pathLst>
          </a:custGeom>
          <a:noFill/>
          <a:ln cap="flat" cmpd="sng" w="9525">
            <a:solidFill>
              <a:srgbClr val="6A656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pic>
        <p:nvPicPr>
          <p:cNvPr id="101" name="Google Shape;101;p20"/>
          <p:cNvPicPr preferRelativeResize="0"/>
          <p:nvPr/>
        </p:nvPicPr>
        <p:blipFill>
          <a:blip r:embed="rId3">
            <a:alphaModFix/>
          </a:blip>
          <a:stretch>
            <a:fillRect/>
          </a:stretch>
        </p:blipFill>
        <p:spPr>
          <a:xfrm>
            <a:off x="181025" y="6317450"/>
            <a:ext cx="2317599" cy="2317603"/>
          </a:xfrm>
          <a:prstGeom prst="rect">
            <a:avLst/>
          </a:prstGeom>
          <a:noFill/>
          <a:ln>
            <a:noFill/>
          </a:ln>
        </p:spPr>
      </p:pic>
      <p:pic>
        <p:nvPicPr>
          <p:cNvPr id="102" name="Google Shape;102;p20"/>
          <p:cNvPicPr preferRelativeResize="0"/>
          <p:nvPr/>
        </p:nvPicPr>
        <p:blipFill>
          <a:blip r:embed="rId4">
            <a:alphaModFix/>
          </a:blip>
          <a:stretch>
            <a:fillRect/>
          </a:stretch>
        </p:blipFill>
        <p:spPr>
          <a:xfrm>
            <a:off x="281125" y="8375360"/>
            <a:ext cx="2117389" cy="1673540"/>
          </a:xfrm>
          <a:prstGeom prst="rect">
            <a:avLst/>
          </a:prstGeom>
          <a:noFill/>
          <a:ln>
            <a:noFill/>
          </a:ln>
        </p:spPr>
      </p:pic>
      <p:pic>
        <p:nvPicPr>
          <p:cNvPr id="103" name="Google Shape;103;p20"/>
          <p:cNvPicPr preferRelativeResize="0"/>
          <p:nvPr/>
        </p:nvPicPr>
        <p:blipFill>
          <a:blip r:embed="rId5">
            <a:alphaModFix/>
          </a:blip>
          <a:stretch>
            <a:fillRect/>
          </a:stretch>
        </p:blipFill>
        <p:spPr>
          <a:xfrm>
            <a:off x="301826" y="744179"/>
            <a:ext cx="3478174" cy="2317600"/>
          </a:xfrm>
          <a:prstGeom prst="rect">
            <a:avLst/>
          </a:prstGeom>
          <a:noFill/>
          <a:ln>
            <a:noFill/>
          </a:ln>
        </p:spPr>
      </p:pic>
      <p:pic>
        <p:nvPicPr>
          <p:cNvPr id="104" name="Google Shape;104;p20"/>
          <p:cNvPicPr preferRelativeResize="0"/>
          <p:nvPr/>
        </p:nvPicPr>
        <p:blipFill>
          <a:blip r:embed="rId6">
            <a:alphaModFix/>
          </a:blip>
          <a:stretch>
            <a:fillRect/>
          </a:stretch>
        </p:blipFill>
        <p:spPr>
          <a:xfrm>
            <a:off x="301825" y="3276975"/>
            <a:ext cx="3478176" cy="3040484"/>
          </a:xfrm>
          <a:prstGeom prst="rect">
            <a:avLst/>
          </a:prstGeom>
          <a:noFill/>
          <a:ln>
            <a:noFill/>
          </a:ln>
        </p:spPr>
      </p:pic>
      <p:sp>
        <p:nvSpPr>
          <p:cNvPr id="105" name="Google Shape;105;p20"/>
          <p:cNvSpPr txBox="1"/>
          <p:nvPr/>
        </p:nvSpPr>
        <p:spPr>
          <a:xfrm>
            <a:off x="2398525" y="7038600"/>
            <a:ext cx="172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a:latin typeface="Montserrat"/>
                <a:ea typeface="Montserrat"/>
                <a:cs typeface="Montserrat"/>
                <a:sym typeface="Montserrat"/>
              </a:rPr>
              <a:t>Traditionel vandlås</a:t>
            </a:r>
            <a:endParaRPr sz="1100">
              <a:latin typeface="Montserrat"/>
              <a:ea typeface="Montserrat"/>
              <a:cs typeface="Montserrat"/>
              <a:sym typeface="Montserrat"/>
            </a:endParaRPr>
          </a:p>
        </p:txBody>
      </p:sp>
      <p:cxnSp>
        <p:nvCxnSpPr>
          <p:cNvPr id="106" name="Google Shape;106;p20"/>
          <p:cNvCxnSpPr>
            <a:stCxn id="105" idx="1"/>
          </p:cNvCxnSpPr>
          <p:nvPr/>
        </p:nvCxnSpPr>
        <p:spPr>
          <a:xfrm flipH="1">
            <a:off x="1987525" y="7215600"/>
            <a:ext cx="411000" cy="328500"/>
          </a:xfrm>
          <a:prstGeom prst="straightConnector1">
            <a:avLst/>
          </a:prstGeom>
          <a:noFill/>
          <a:ln cap="flat" cmpd="sng" w="9525">
            <a:solidFill>
              <a:schemeClr val="dk2"/>
            </a:solidFill>
            <a:prstDash val="solid"/>
            <a:round/>
            <a:headEnd len="med" w="med" type="none"/>
            <a:tailEnd len="med" w="med" type="none"/>
          </a:ln>
        </p:spPr>
      </p:cxnSp>
      <p:sp>
        <p:nvSpPr>
          <p:cNvPr id="107" name="Google Shape;107;p20"/>
          <p:cNvSpPr txBox="1"/>
          <p:nvPr/>
        </p:nvSpPr>
        <p:spPr>
          <a:xfrm>
            <a:off x="2398525" y="8830825"/>
            <a:ext cx="14817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a:latin typeface="Montserrat"/>
                <a:ea typeface="Montserrat"/>
                <a:cs typeface="Montserrat"/>
                <a:sym typeface="Montserrat"/>
              </a:rPr>
              <a:t>Nyere vandlås</a:t>
            </a:r>
            <a:endParaRPr sz="1100">
              <a:latin typeface="Montserrat"/>
              <a:ea typeface="Montserrat"/>
              <a:cs typeface="Montserrat"/>
              <a:sym typeface="Montserrat"/>
            </a:endParaRPr>
          </a:p>
        </p:txBody>
      </p:sp>
      <p:cxnSp>
        <p:nvCxnSpPr>
          <p:cNvPr id="108" name="Google Shape;108;p20"/>
          <p:cNvCxnSpPr>
            <a:stCxn id="107" idx="1"/>
          </p:cNvCxnSpPr>
          <p:nvPr/>
        </p:nvCxnSpPr>
        <p:spPr>
          <a:xfrm flipH="1">
            <a:off x="1987525" y="9007825"/>
            <a:ext cx="411000" cy="328500"/>
          </a:xfrm>
          <a:prstGeom prst="straightConnector1">
            <a:avLst/>
          </a:prstGeom>
          <a:noFill/>
          <a:ln cap="flat" cmpd="sng" w="9525">
            <a:solidFill>
              <a:schemeClr val="dk2"/>
            </a:solidFill>
            <a:prstDash val="solid"/>
            <a:round/>
            <a:headEnd len="med" w="med" type="none"/>
            <a:tailEnd len="med" w="med" type="none"/>
          </a:ln>
        </p:spPr>
      </p:cxnSp>
      <p:sp>
        <p:nvSpPr>
          <p:cNvPr id="109" name="Google Shape;109;p20"/>
          <p:cNvSpPr/>
          <p:nvPr/>
        </p:nvSpPr>
        <p:spPr>
          <a:xfrm>
            <a:off x="301800" y="744225"/>
            <a:ext cx="3478200" cy="2317500"/>
          </a:xfrm>
          <a:prstGeom prst="rect">
            <a:avLst/>
          </a:prstGeom>
          <a:solidFill>
            <a:srgbClr val="045F63">
              <a:alpha val="2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0"/>
          <p:cNvSpPr/>
          <p:nvPr/>
        </p:nvSpPr>
        <p:spPr>
          <a:xfrm>
            <a:off x="301800" y="3276975"/>
            <a:ext cx="3478200" cy="3040500"/>
          </a:xfrm>
          <a:prstGeom prst="rect">
            <a:avLst/>
          </a:prstGeom>
          <a:solidFill>
            <a:srgbClr val="045F63">
              <a:alpha val="2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4" name="Shape 114"/>
        <p:cNvGrpSpPr/>
        <p:nvPr/>
      </p:nvGrpSpPr>
      <p:grpSpPr>
        <a:xfrm>
          <a:off x="0" y="0"/>
          <a:ext cx="0" cy="0"/>
          <a:chOff x="0" y="0"/>
          <a:chExt cx="0" cy="0"/>
        </a:xfrm>
      </p:grpSpPr>
      <p:sp>
        <p:nvSpPr>
          <p:cNvPr id="115" name="Google Shape;115;p10"/>
          <p:cNvSpPr/>
          <p:nvPr/>
        </p:nvSpPr>
        <p:spPr>
          <a:xfrm>
            <a:off x="0" y="0"/>
            <a:ext cx="7560309" cy="10692130"/>
          </a:xfrm>
          <a:custGeom>
            <a:rect b="b" l="l" r="r" t="t"/>
            <a:pathLst>
              <a:path extrusionOk="0" h="10692130" w="7560309">
                <a:moveTo>
                  <a:pt x="7559992" y="0"/>
                </a:moveTo>
                <a:lnTo>
                  <a:pt x="0" y="0"/>
                </a:lnTo>
                <a:lnTo>
                  <a:pt x="0" y="10692003"/>
                </a:lnTo>
                <a:lnTo>
                  <a:pt x="7559992" y="10692003"/>
                </a:lnTo>
                <a:lnTo>
                  <a:pt x="7559992" y="0"/>
                </a:lnTo>
                <a:close/>
              </a:path>
            </a:pathLst>
          </a:custGeom>
          <a:solidFill>
            <a:srgbClr val="FDFDF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16" name="Google Shape;116;p10"/>
          <p:cNvSpPr txBox="1"/>
          <p:nvPr/>
        </p:nvSpPr>
        <p:spPr>
          <a:xfrm>
            <a:off x="749300" y="1991358"/>
            <a:ext cx="6036300" cy="8411100"/>
          </a:xfrm>
          <a:prstGeom prst="rect">
            <a:avLst/>
          </a:prstGeom>
          <a:noFill/>
          <a:ln>
            <a:noFill/>
          </a:ln>
        </p:spPr>
        <p:txBody>
          <a:bodyPr anchorCtr="0" anchor="t" bIns="0" lIns="0" spcFirstLastPara="1" rIns="0" wrap="square" tIns="83800">
            <a:spAutoFit/>
          </a:bodyPr>
          <a:lstStyle/>
          <a:p>
            <a:pPr indent="0" lvl="0" marL="0" rtl="0" algn="l">
              <a:lnSpc>
                <a:spcPct val="150000"/>
              </a:lnSpc>
              <a:spcBef>
                <a:spcPts val="0"/>
              </a:spcBef>
              <a:spcAft>
                <a:spcPts val="0"/>
              </a:spcAft>
              <a:buClr>
                <a:schemeClr val="dk1"/>
              </a:buClr>
              <a:buSzPts val="1100"/>
              <a:buFont typeface="Arial"/>
              <a:buNone/>
            </a:pPr>
            <a:r>
              <a:rPr lang="en-US" sz="1300">
                <a:solidFill>
                  <a:srgbClr val="222222"/>
                </a:solidFill>
                <a:highlight>
                  <a:srgbClr val="FFFFFF"/>
                </a:highlight>
                <a:latin typeface="Montserrat"/>
                <a:ea typeface="Montserrat"/>
                <a:cs typeface="Montserrat"/>
                <a:sym typeface="Montserrat"/>
              </a:rPr>
              <a:t>Det handler primært om at forebygge de ting, der kan ende med at give problemer med stoppede afløb. Så sørger du for løbende at rense afløbene med kogende vand og fjerne hår og andre urenheder, undgår du både at afløbet stopper og lugtgener fra dine afløb!</a:t>
            </a:r>
            <a:endParaRPr sz="1300">
              <a:solidFill>
                <a:srgbClr val="222222"/>
              </a:solidFill>
              <a:highlight>
                <a:srgbClr val="FFFFFF"/>
              </a:highlight>
              <a:latin typeface="Montserrat"/>
              <a:ea typeface="Montserrat"/>
              <a:cs typeface="Montserrat"/>
              <a:sym typeface="Montserrat"/>
            </a:endParaRPr>
          </a:p>
          <a:p>
            <a:pPr indent="0" lvl="0" marL="0" rtl="0" algn="l">
              <a:lnSpc>
                <a:spcPct val="150000"/>
              </a:lnSpc>
              <a:spcBef>
                <a:spcPts val="0"/>
              </a:spcBef>
              <a:spcAft>
                <a:spcPts val="0"/>
              </a:spcAft>
              <a:buClr>
                <a:schemeClr val="dk1"/>
              </a:buClr>
              <a:buSzPts val="1100"/>
              <a:buFont typeface="Arial"/>
              <a:buNone/>
            </a:pPr>
            <a:r>
              <a:rPr lang="en-US" sz="1300">
                <a:solidFill>
                  <a:srgbClr val="222222"/>
                </a:solidFill>
                <a:highlight>
                  <a:srgbClr val="FFFFFF"/>
                </a:highlight>
                <a:latin typeface="Montserrat"/>
                <a:ea typeface="Montserrat"/>
                <a:cs typeface="Montserrat"/>
                <a:sym typeface="Montserrat"/>
              </a:rPr>
              <a:t> </a:t>
            </a:r>
            <a:endParaRPr sz="1200">
              <a:solidFill>
                <a:srgbClr val="222222"/>
              </a:solidFill>
              <a:highlight>
                <a:srgbClr val="FFFFFF"/>
              </a:highlight>
              <a:latin typeface="Montserrat"/>
              <a:ea typeface="Montserrat"/>
              <a:cs typeface="Montserrat"/>
              <a:sym typeface="Montserrat"/>
            </a:endParaRPr>
          </a:p>
          <a:p>
            <a:pPr indent="-311150" lvl="0" marL="457200" rtl="0" algn="l">
              <a:lnSpc>
                <a:spcPct val="150000"/>
              </a:lnSpc>
              <a:spcBef>
                <a:spcPts val="0"/>
              </a:spcBef>
              <a:spcAft>
                <a:spcPts val="0"/>
              </a:spcAft>
              <a:buClr>
                <a:srgbClr val="222222"/>
              </a:buClr>
              <a:buSzPts val="1300"/>
              <a:buFont typeface="Montserrat"/>
              <a:buAutoNum type="arabicPeriod"/>
            </a:pPr>
            <a:r>
              <a:rPr lang="en-US" sz="1200">
                <a:solidFill>
                  <a:srgbClr val="222222"/>
                </a:solidFill>
                <a:highlight>
                  <a:srgbClr val="FFFFFF"/>
                </a:highlight>
                <a:latin typeface="Montserrat"/>
                <a:ea typeface="Montserrat"/>
                <a:cs typeface="Montserrat"/>
                <a:sym typeface="Montserrat"/>
              </a:rPr>
              <a:t>Fjern altid hår, skidt og andre urenheder fra vaske og riste efter hver brug</a:t>
            </a:r>
            <a:endParaRPr sz="1200">
              <a:solidFill>
                <a:srgbClr val="222222"/>
              </a:solidFill>
              <a:highlight>
                <a:srgbClr val="FFFFFF"/>
              </a:highlight>
              <a:latin typeface="Montserrat"/>
              <a:ea typeface="Montserrat"/>
              <a:cs typeface="Montserrat"/>
              <a:sym typeface="Montserrat"/>
            </a:endParaRPr>
          </a:p>
          <a:p>
            <a:pPr indent="-311150" lvl="0" marL="457200" rtl="0" algn="l">
              <a:lnSpc>
                <a:spcPct val="150000"/>
              </a:lnSpc>
              <a:spcBef>
                <a:spcPts val="0"/>
              </a:spcBef>
              <a:spcAft>
                <a:spcPts val="0"/>
              </a:spcAft>
              <a:buClr>
                <a:srgbClr val="222222"/>
              </a:buClr>
              <a:buSzPts val="1300"/>
              <a:buFont typeface="Montserrat"/>
              <a:buAutoNum type="arabicPeriod"/>
            </a:pPr>
            <a:r>
              <a:rPr lang="en-US" sz="1200">
                <a:solidFill>
                  <a:srgbClr val="222222"/>
                </a:solidFill>
                <a:highlight>
                  <a:srgbClr val="FFFFFF"/>
                </a:highlight>
                <a:latin typeface="Montserrat"/>
                <a:ea typeface="Montserrat"/>
                <a:cs typeface="Montserrat"/>
                <a:sym typeface="Montserrat"/>
              </a:rPr>
              <a:t>Rens gerne hånd- og køkkenvask én gang om ugen eller som minimum 2 gange om måneden</a:t>
            </a:r>
            <a:endParaRPr sz="1200">
              <a:solidFill>
                <a:srgbClr val="222222"/>
              </a:solidFill>
              <a:highlight>
                <a:srgbClr val="FFFFFF"/>
              </a:highlight>
              <a:latin typeface="Montserrat"/>
              <a:ea typeface="Montserrat"/>
              <a:cs typeface="Montserrat"/>
              <a:sym typeface="Montserrat"/>
            </a:endParaRPr>
          </a:p>
          <a:p>
            <a:pPr indent="-311150" lvl="0" marL="457200" rtl="0" algn="l">
              <a:lnSpc>
                <a:spcPct val="150000"/>
              </a:lnSpc>
              <a:spcBef>
                <a:spcPts val="0"/>
              </a:spcBef>
              <a:spcAft>
                <a:spcPts val="0"/>
              </a:spcAft>
              <a:buClr>
                <a:srgbClr val="222222"/>
              </a:buClr>
              <a:buSzPts val="1300"/>
              <a:buFont typeface="Montserrat"/>
              <a:buAutoNum type="arabicPeriod"/>
            </a:pPr>
            <a:r>
              <a:rPr lang="en-US" sz="1200">
                <a:solidFill>
                  <a:srgbClr val="222222"/>
                </a:solidFill>
                <a:highlight>
                  <a:srgbClr val="FFFFFF"/>
                </a:highlight>
                <a:latin typeface="Montserrat"/>
                <a:ea typeface="Montserrat"/>
                <a:cs typeface="Montserrat"/>
                <a:sym typeface="Montserrat"/>
              </a:rPr>
              <a:t>Skyl tallerkner, skåle m.v. for de værste madrester, inden de kommes i opvaskemaskinen. Tøm/rens jævnligt sien i bunden af opvaskemaskinen</a:t>
            </a:r>
            <a:endParaRPr sz="1200">
              <a:solidFill>
                <a:srgbClr val="222222"/>
              </a:solidFill>
              <a:highlight>
                <a:srgbClr val="FFFFFF"/>
              </a:highlight>
              <a:latin typeface="Montserrat"/>
              <a:ea typeface="Montserrat"/>
              <a:cs typeface="Montserrat"/>
              <a:sym typeface="Montserrat"/>
            </a:endParaRPr>
          </a:p>
          <a:p>
            <a:pPr indent="-311150" lvl="0" marL="457200" rtl="0" algn="l">
              <a:lnSpc>
                <a:spcPct val="150000"/>
              </a:lnSpc>
              <a:spcBef>
                <a:spcPts val="0"/>
              </a:spcBef>
              <a:spcAft>
                <a:spcPts val="0"/>
              </a:spcAft>
              <a:buClr>
                <a:srgbClr val="222222"/>
              </a:buClr>
              <a:buSzPts val="1300"/>
              <a:buFont typeface="Montserrat"/>
              <a:buAutoNum type="arabicPeriod"/>
            </a:pPr>
            <a:r>
              <a:rPr lang="en-US" sz="1200">
                <a:solidFill>
                  <a:srgbClr val="222222"/>
                </a:solidFill>
                <a:highlight>
                  <a:srgbClr val="FFFFFF"/>
                </a:highlight>
                <a:latin typeface="Montserrat"/>
                <a:ea typeface="Montserrat"/>
                <a:cs typeface="Montserrat"/>
                <a:sym typeface="Montserrat"/>
              </a:rPr>
              <a:t>Rens gerne afløbet i bruseren 1 gang om måneden</a:t>
            </a:r>
            <a:endParaRPr sz="1200">
              <a:solidFill>
                <a:srgbClr val="222222"/>
              </a:solidFill>
              <a:highlight>
                <a:srgbClr val="FFFFFF"/>
              </a:highlight>
              <a:latin typeface="Montserrat"/>
              <a:ea typeface="Montserrat"/>
              <a:cs typeface="Montserrat"/>
              <a:sym typeface="Montserrat"/>
            </a:endParaRPr>
          </a:p>
          <a:p>
            <a:pPr indent="0" lvl="0" marL="0" rtl="0" algn="l">
              <a:lnSpc>
                <a:spcPct val="150000"/>
              </a:lnSpc>
              <a:spcBef>
                <a:spcPts val="0"/>
              </a:spcBef>
              <a:spcAft>
                <a:spcPts val="0"/>
              </a:spcAft>
              <a:buNone/>
            </a:pPr>
            <a:r>
              <a:t/>
            </a:r>
            <a:endParaRPr sz="1200">
              <a:solidFill>
                <a:srgbClr val="222222"/>
              </a:solidFill>
              <a:highlight>
                <a:srgbClr val="FFFFFF"/>
              </a:highlight>
              <a:latin typeface="Montserrat"/>
              <a:ea typeface="Montserrat"/>
              <a:cs typeface="Montserrat"/>
              <a:sym typeface="Montserrat"/>
            </a:endParaRPr>
          </a:p>
          <a:p>
            <a:pPr indent="0" lvl="0" marL="0" rtl="0" algn="l">
              <a:lnSpc>
                <a:spcPct val="150000"/>
              </a:lnSpc>
              <a:spcBef>
                <a:spcPts val="0"/>
              </a:spcBef>
              <a:spcAft>
                <a:spcPts val="0"/>
              </a:spcAft>
              <a:buNone/>
            </a:pPr>
            <a:r>
              <a:t/>
            </a:r>
            <a:endParaRPr sz="1200">
              <a:solidFill>
                <a:srgbClr val="222222"/>
              </a:solidFill>
              <a:highlight>
                <a:srgbClr val="FFFFFF"/>
              </a:highlight>
              <a:latin typeface="Montserrat"/>
              <a:ea typeface="Montserrat"/>
              <a:cs typeface="Montserrat"/>
              <a:sym typeface="Montserrat"/>
            </a:endParaRPr>
          </a:p>
          <a:p>
            <a:pPr indent="0" lvl="0" marL="0" rtl="0" algn="l">
              <a:lnSpc>
                <a:spcPct val="150000"/>
              </a:lnSpc>
              <a:spcBef>
                <a:spcPts val="0"/>
              </a:spcBef>
              <a:spcAft>
                <a:spcPts val="0"/>
              </a:spcAft>
              <a:buNone/>
            </a:pPr>
            <a:r>
              <a:t/>
            </a:r>
            <a:endParaRPr sz="1200">
              <a:solidFill>
                <a:srgbClr val="222222"/>
              </a:solidFill>
              <a:highlight>
                <a:srgbClr val="FFFFFF"/>
              </a:highlight>
              <a:latin typeface="Montserrat"/>
              <a:ea typeface="Montserrat"/>
              <a:cs typeface="Montserrat"/>
              <a:sym typeface="Montserrat"/>
            </a:endParaRPr>
          </a:p>
          <a:p>
            <a:pPr indent="0" lvl="0" marL="0" rtl="0" algn="l">
              <a:lnSpc>
                <a:spcPct val="150000"/>
              </a:lnSpc>
              <a:spcBef>
                <a:spcPts val="0"/>
              </a:spcBef>
              <a:spcAft>
                <a:spcPts val="0"/>
              </a:spcAft>
              <a:buNone/>
            </a:pPr>
            <a:r>
              <a:t/>
            </a:r>
            <a:endParaRPr sz="1200">
              <a:solidFill>
                <a:srgbClr val="222222"/>
              </a:solidFill>
              <a:highlight>
                <a:srgbClr val="FFFFFF"/>
              </a:highlight>
              <a:latin typeface="Montserrat"/>
              <a:ea typeface="Montserrat"/>
              <a:cs typeface="Montserrat"/>
              <a:sym typeface="Montserrat"/>
            </a:endParaRPr>
          </a:p>
          <a:p>
            <a:pPr indent="0" lvl="0" marL="0" rtl="0" algn="l">
              <a:lnSpc>
                <a:spcPct val="150000"/>
              </a:lnSpc>
              <a:spcBef>
                <a:spcPts val="0"/>
              </a:spcBef>
              <a:spcAft>
                <a:spcPts val="0"/>
              </a:spcAft>
              <a:buNone/>
            </a:pPr>
            <a:r>
              <a:t/>
            </a:r>
            <a:endParaRPr sz="1200">
              <a:solidFill>
                <a:srgbClr val="222222"/>
              </a:solidFill>
              <a:highlight>
                <a:srgbClr val="FFFFFF"/>
              </a:highlight>
              <a:latin typeface="Montserrat"/>
              <a:ea typeface="Montserrat"/>
              <a:cs typeface="Montserrat"/>
              <a:sym typeface="Montserrat"/>
            </a:endParaRPr>
          </a:p>
          <a:p>
            <a:pPr indent="-311150" lvl="0" marL="457200" rtl="0" algn="l">
              <a:lnSpc>
                <a:spcPct val="150000"/>
              </a:lnSpc>
              <a:spcBef>
                <a:spcPts val="0"/>
              </a:spcBef>
              <a:spcAft>
                <a:spcPts val="0"/>
              </a:spcAft>
              <a:buClr>
                <a:srgbClr val="222222"/>
              </a:buClr>
              <a:buSzPts val="1300"/>
              <a:buFont typeface="Montserrat"/>
              <a:buAutoNum type="arabicPeriod"/>
            </a:pPr>
            <a:r>
              <a:rPr lang="en-US" sz="1200">
                <a:solidFill>
                  <a:srgbClr val="222222"/>
                </a:solidFill>
                <a:highlight>
                  <a:srgbClr val="FFFFFF"/>
                </a:highlight>
                <a:latin typeface="Montserrat"/>
                <a:ea typeface="Montserrat"/>
                <a:cs typeface="Montserrat"/>
                <a:sym typeface="Montserrat"/>
              </a:rPr>
              <a:t>Hår, skæg, negle, kaffegrums, madrester, jord m.v. smides i skraldespanden og ikke vasken eller toilettet</a:t>
            </a:r>
            <a:endParaRPr sz="1200">
              <a:solidFill>
                <a:srgbClr val="222222"/>
              </a:solidFill>
              <a:highlight>
                <a:srgbClr val="FFFFFF"/>
              </a:highlight>
              <a:latin typeface="Montserrat"/>
              <a:ea typeface="Montserrat"/>
              <a:cs typeface="Montserrat"/>
              <a:sym typeface="Montserrat"/>
            </a:endParaRPr>
          </a:p>
          <a:p>
            <a:pPr indent="-311150" lvl="0" marL="457200" rtl="0" algn="l">
              <a:lnSpc>
                <a:spcPct val="150000"/>
              </a:lnSpc>
              <a:spcBef>
                <a:spcPts val="0"/>
              </a:spcBef>
              <a:spcAft>
                <a:spcPts val="0"/>
              </a:spcAft>
              <a:buClr>
                <a:srgbClr val="222222"/>
              </a:buClr>
              <a:buSzPts val="1300"/>
              <a:buFont typeface="Montserrat"/>
              <a:buAutoNum type="arabicPeriod"/>
            </a:pPr>
            <a:r>
              <a:rPr lang="en-US" sz="1200">
                <a:solidFill>
                  <a:srgbClr val="222222"/>
                </a:solidFill>
                <a:highlight>
                  <a:srgbClr val="FFFFFF"/>
                </a:highlight>
                <a:latin typeface="Montserrat"/>
                <a:ea typeface="Montserrat"/>
                <a:cs typeface="Montserrat"/>
                <a:sym typeface="Montserrat"/>
              </a:rPr>
              <a:t>Brug generelt mindre sæbe og overhold doseringsvejledningen for skyllemiddel og vaskepulver</a:t>
            </a:r>
            <a:endParaRPr sz="1200">
              <a:solidFill>
                <a:srgbClr val="222222"/>
              </a:solidFill>
              <a:highlight>
                <a:srgbClr val="FFFFFF"/>
              </a:highlight>
              <a:latin typeface="Montserrat"/>
              <a:ea typeface="Montserrat"/>
              <a:cs typeface="Montserrat"/>
              <a:sym typeface="Montserrat"/>
            </a:endParaRPr>
          </a:p>
          <a:p>
            <a:pPr indent="-311150" lvl="0" marL="457200" rtl="0" algn="l">
              <a:lnSpc>
                <a:spcPct val="150000"/>
              </a:lnSpc>
              <a:spcBef>
                <a:spcPts val="0"/>
              </a:spcBef>
              <a:spcAft>
                <a:spcPts val="0"/>
              </a:spcAft>
              <a:buClr>
                <a:srgbClr val="222222"/>
              </a:buClr>
              <a:buSzPts val="1300"/>
              <a:buFont typeface="Montserrat"/>
              <a:buAutoNum type="arabicPeriod"/>
            </a:pPr>
            <a:r>
              <a:rPr lang="en-US" sz="1200">
                <a:solidFill>
                  <a:srgbClr val="222222"/>
                </a:solidFill>
                <a:highlight>
                  <a:srgbClr val="FFFFFF"/>
                </a:highlight>
                <a:latin typeface="Montserrat"/>
                <a:ea typeface="Montserrat"/>
                <a:cs typeface="Montserrat"/>
                <a:sym typeface="Montserrat"/>
              </a:rPr>
              <a:t>Brug flydende sæbe i vaskemaskine og opvaskemaskine i stedet for pulver</a:t>
            </a:r>
            <a:endParaRPr sz="1200">
              <a:solidFill>
                <a:srgbClr val="222222"/>
              </a:solidFill>
              <a:highlight>
                <a:srgbClr val="FFFFFF"/>
              </a:highlight>
              <a:latin typeface="Montserrat"/>
              <a:ea typeface="Montserrat"/>
              <a:cs typeface="Montserrat"/>
              <a:sym typeface="Montserrat"/>
            </a:endParaRPr>
          </a:p>
          <a:p>
            <a:pPr indent="-311150" lvl="0" marL="457200" rtl="0" algn="l">
              <a:lnSpc>
                <a:spcPct val="150000"/>
              </a:lnSpc>
              <a:spcBef>
                <a:spcPts val="0"/>
              </a:spcBef>
              <a:spcAft>
                <a:spcPts val="0"/>
              </a:spcAft>
              <a:buClr>
                <a:srgbClr val="222222"/>
              </a:buClr>
              <a:buSzPts val="1300"/>
              <a:buFont typeface="Montserrat"/>
              <a:buAutoNum type="arabicPeriod"/>
            </a:pPr>
            <a:r>
              <a:rPr lang="en-US" sz="1200">
                <a:solidFill>
                  <a:srgbClr val="222222"/>
                </a:solidFill>
                <a:highlight>
                  <a:srgbClr val="FFFFFF"/>
                </a:highlight>
                <a:latin typeface="Montserrat"/>
                <a:ea typeface="Montserrat"/>
                <a:cs typeface="Montserrat"/>
                <a:sym typeface="Montserrat"/>
              </a:rPr>
              <a:t>Hæld hver uge en kande kogende vand i alle afløb, du bruger regelmæssigt</a:t>
            </a:r>
            <a:endParaRPr sz="1200">
              <a:solidFill>
                <a:srgbClr val="222222"/>
              </a:solidFill>
              <a:highlight>
                <a:srgbClr val="FFFFFF"/>
              </a:highlight>
              <a:latin typeface="Montserrat"/>
              <a:ea typeface="Montserrat"/>
              <a:cs typeface="Montserrat"/>
              <a:sym typeface="Montserrat"/>
            </a:endParaRPr>
          </a:p>
          <a:p>
            <a:pPr indent="-311150" lvl="0" marL="457200" rtl="0" algn="l">
              <a:lnSpc>
                <a:spcPct val="150000"/>
              </a:lnSpc>
              <a:spcBef>
                <a:spcPts val="0"/>
              </a:spcBef>
              <a:spcAft>
                <a:spcPts val="0"/>
              </a:spcAft>
              <a:buClr>
                <a:srgbClr val="222222"/>
              </a:buClr>
              <a:buSzPts val="1300"/>
              <a:buFont typeface="Montserrat"/>
              <a:buAutoNum type="arabicPeriod"/>
            </a:pPr>
            <a:r>
              <a:rPr lang="en-US" sz="1200">
                <a:solidFill>
                  <a:srgbClr val="222222"/>
                </a:solidFill>
                <a:highlight>
                  <a:srgbClr val="FFFFFF"/>
                </a:highlight>
                <a:latin typeface="Montserrat"/>
                <a:ea typeface="Montserrat"/>
                <a:cs typeface="Montserrat"/>
                <a:sym typeface="Montserrat"/>
              </a:rPr>
              <a:t>Hæld en spand vand hver måned i de afløb, som du sjældent anvender</a:t>
            </a:r>
            <a:endParaRPr sz="1200">
              <a:solidFill>
                <a:srgbClr val="222222"/>
              </a:solidFill>
              <a:highlight>
                <a:srgbClr val="FFFFFF"/>
              </a:highlight>
              <a:latin typeface="Montserrat"/>
              <a:ea typeface="Montserrat"/>
              <a:cs typeface="Montserrat"/>
              <a:sym typeface="Montserrat"/>
            </a:endParaRPr>
          </a:p>
          <a:p>
            <a:pPr indent="-311150" lvl="0" marL="457200" rtl="0" algn="l">
              <a:lnSpc>
                <a:spcPct val="150000"/>
              </a:lnSpc>
              <a:spcBef>
                <a:spcPts val="0"/>
              </a:spcBef>
              <a:spcAft>
                <a:spcPts val="0"/>
              </a:spcAft>
              <a:buClr>
                <a:srgbClr val="222222"/>
              </a:buClr>
              <a:buSzPts val="1300"/>
              <a:buFont typeface="Montserrat"/>
              <a:buAutoNum type="arabicPeriod"/>
            </a:pPr>
            <a:r>
              <a:rPr lang="en-US" sz="1200">
                <a:solidFill>
                  <a:srgbClr val="222222"/>
                </a:solidFill>
                <a:highlight>
                  <a:srgbClr val="FFFFFF"/>
                </a:highlight>
                <a:latin typeface="Montserrat"/>
                <a:ea typeface="Montserrat"/>
                <a:cs typeface="Montserrat"/>
                <a:sym typeface="Montserrat"/>
              </a:rPr>
              <a:t>Undlad at komme tamponer, bind, bleer med videre i toilettet</a:t>
            </a:r>
            <a:endParaRPr sz="1200">
              <a:solidFill>
                <a:srgbClr val="222222"/>
              </a:solidFill>
              <a:highlight>
                <a:srgbClr val="FFFFFF"/>
              </a:highlight>
              <a:latin typeface="Montserrat"/>
              <a:ea typeface="Montserrat"/>
              <a:cs typeface="Montserrat"/>
              <a:sym typeface="Montserrat"/>
            </a:endParaRPr>
          </a:p>
          <a:p>
            <a:pPr indent="0" lvl="0" marL="0" marR="5080" rtl="0" algn="just">
              <a:lnSpc>
                <a:spcPct val="138900"/>
              </a:lnSpc>
              <a:spcBef>
                <a:spcPts val="0"/>
              </a:spcBef>
              <a:spcAft>
                <a:spcPts val="0"/>
              </a:spcAft>
              <a:buClr>
                <a:schemeClr val="dk1"/>
              </a:buClr>
              <a:buSzPts val="1100"/>
              <a:buFont typeface="Arial"/>
              <a:buNone/>
            </a:pPr>
            <a:r>
              <a:t/>
            </a:r>
            <a:endParaRPr b="1">
              <a:solidFill>
                <a:srgbClr val="055A5E"/>
              </a:solidFill>
              <a:latin typeface="Montserrat"/>
              <a:ea typeface="Montserrat"/>
              <a:cs typeface="Montserrat"/>
              <a:sym typeface="Montserrat"/>
            </a:endParaRPr>
          </a:p>
          <a:p>
            <a:pPr indent="0" lvl="0" marL="12700" marR="5080" rtl="0" algn="just">
              <a:lnSpc>
                <a:spcPct val="138900"/>
              </a:lnSpc>
              <a:spcBef>
                <a:spcPts val="0"/>
              </a:spcBef>
              <a:spcAft>
                <a:spcPts val="0"/>
              </a:spcAft>
              <a:buNone/>
            </a:pPr>
            <a:r>
              <a:t/>
            </a:r>
            <a:endParaRPr sz="1300">
              <a:solidFill>
                <a:srgbClr val="055A5E"/>
              </a:solidFill>
              <a:latin typeface="Montserrat Light"/>
              <a:ea typeface="Montserrat Light"/>
              <a:cs typeface="Montserrat Light"/>
              <a:sym typeface="Montserrat Light"/>
            </a:endParaRPr>
          </a:p>
        </p:txBody>
      </p:sp>
      <p:sp>
        <p:nvSpPr>
          <p:cNvPr id="117" name="Google Shape;117;p10"/>
          <p:cNvSpPr txBox="1"/>
          <p:nvPr>
            <p:ph type="title"/>
          </p:nvPr>
        </p:nvSpPr>
        <p:spPr>
          <a:xfrm>
            <a:off x="749300" y="1285475"/>
            <a:ext cx="6252300" cy="474600"/>
          </a:xfrm>
          <a:prstGeom prst="rect">
            <a:avLst/>
          </a:prstGeom>
          <a:noFill/>
          <a:ln>
            <a:noFill/>
          </a:ln>
        </p:spPr>
        <p:txBody>
          <a:bodyPr anchorCtr="0" anchor="t" bIns="0" lIns="0" spcFirstLastPara="1" rIns="0" wrap="square" tIns="12700">
            <a:spAutoFit/>
          </a:bodyPr>
          <a:lstStyle/>
          <a:p>
            <a:pPr indent="0" lvl="0" marL="12700" marR="5080" rtl="0" algn="l">
              <a:lnSpc>
                <a:spcPct val="111100"/>
              </a:lnSpc>
              <a:spcBef>
                <a:spcPts val="0"/>
              </a:spcBef>
              <a:spcAft>
                <a:spcPts val="0"/>
              </a:spcAft>
              <a:buNone/>
            </a:pPr>
            <a:r>
              <a:rPr lang="en-US"/>
              <a:t>Forebyg med gode vaner</a:t>
            </a:r>
            <a:endParaRPr/>
          </a:p>
        </p:txBody>
      </p:sp>
      <p:sp>
        <p:nvSpPr>
          <p:cNvPr id="118" name="Google Shape;118;p10"/>
          <p:cNvSpPr/>
          <p:nvPr/>
        </p:nvSpPr>
        <p:spPr>
          <a:xfrm>
            <a:off x="763149" y="763591"/>
            <a:ext cx="6036310" cy="0"/>
          </a:xfrm>
          <a:custGeom>
            <a:rect b="b" l="l" r="r" t="t"/>
            <a:pathLst>
              <a:path extrusionOk="0" h="120000" w="6036309">
                <a:moveTo>
                  <a:pt x="0" y="0"/>
                </a:moveTo>
                <a:lnTo>
                  <a:pt x="6036005" y="0"/>
                </a:lnTo>
              </a:path>
            </a:pathLst>
          </a:custGeom>
          <a:noFill/>
          <a:ln cap="flat" cmpd="sng" w="9525">
            <a:solidFill>
              <a:srgbClr val="6A656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pic>
        <p:nvPicPr>
          <p:cNvPr id="119" name="Google Shape;119;p10"/>
          <p:cNvPicPr preferRelativeResize="0"/>
          <p:nvPr/>
        </p:nvPicPr>
        <p:blipFill rotWithShape="1">
          <a:blip r:embed="rId3">
            <a:alphaModFix/>
          </a:blip>
          <a:srcRect b="20346" l="0" r="0" t="61468"/>
          <a:stretch/>
        </p:blipFill>
        <p:spPr>
          <a:xfrm>
            <a:off x="749300" y="5325375"/>
            <a:ext cx="6036301" cy="1097723"/>
          </a:xfrm>
          <a:prstGeom prst="rect">
            <a:avLst/>
          </a:prstGeom>
          <a:noFill/>
          <a:ln>
            <a:noFill/>
          </a:ln>
        </p:spPr>
      </p:pic>
      <p:sp>
        <p:nvSpPr>
          <p:cNvPr id="120" name="Google Shape;120;p10"/>
          <p:cNvSpPr/>
          <p:nvPr/>
        </p:nvSpPr>
        <p:spPr>
          <a:xfrm>
            <a:off x="749300" y="5325375"/>
            <a:ext cx="6036300" cy="1097700"/>
          </a:xfrm>
          <a:prstGeom prst="rect">
            <a:avLst/>
          </a:prstGeom>
          <a:solidFill>
            <a:srgbClr val="045F63">
              <a:alpha val="20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4" name="Shape 124"/>
        <p:cNvGrpSpPr/>
        <p:nvPr/>
      </p:nvGrpSpPr>
      <p:grpSpPr>
        <a:xfrm>
          <a:off x="0" y="0"/>
          <a:ext cx="0" cy="0"/>
          <a:chOff x="0" y="0"/>
          <a:chExt cx="0" cy="0"/>
        </a:xfrm>
      </p:grpSpPr>
      <p:sp>
        <p:nvSpPr>
          <p:cNvPr id="125" name="Google Shape;125;p23"/>
          <p:cNvSpPr txBox="1"/>
          <p:nvPr/>
        </p:nvSpPr>
        <p:spPr>
          <a:xfrm>
            <a:off x="689300" y="8580550"/>
            <a:ext cx="2585400" cy="1798200"/>
          </a:xfrm>
          <a:prstGeom prst="rect">
            <a:avLst/>
          </a:prstGeom>
          <a:noFill/>
          <a:ln>
            <a:noFill/>
          </a:ln>
        </p:spPr>
        <p:txBody>
          <a:bodyPr anchorCtr="0" anchor="t" bIns="0" lIns="0" spcFirstLastPara="1" rIns="0" wrap="square" tIns="12700">
            <a:spAutoFit/>
          </a:bodyPr>
          <a:lstStyle/>
          <a:p>
            <a:pPr indent="0" lvl="0" marL="12700" marR="0" rtl="0" algn="l">
              <a:lnSpc>
                <a:spcPct val="150000"/>
              </a:lnSpc>
              <a:spcBef>
                <a:spcPts val="960"/>
              </a:spcBef>
              <a:spcAft>
                <a:spcPts val="0"/>
              </a:spcAft>
              <a:buClr>
                <a:schemeClr val="dk1"/>
              </a:buClr>
              <a:buSzPts val="1100"/>
              <a:buFont typeface="Arial"/>
              <a:buNone/>
            </a:pPr>
            <a:r>
              <a:rPr b="1" lang="en-US" sz="1200">
                <a:solidFill>
                  <a:srgbClr val="055A5E"/>
                </a:solidFill>
                <a:latin typeface="Montserrat"/>
                <a:ea typeface="Montserrat"/>
                <a:cs typeface="Montserrat"/>
                <a:sym typeface="Montserrat"/>
              </a:rPr>
              <a:t>BoStad A/S</a:t>
            </a:r>
            <a:endParaRPr b="1" sz="1200">
              <a:solidFill>
                <a:srgbClr val="055A5E"/>
              </a:solidFill>
              <a:latin typeface="Montserrat"/>
              <a:ea typeface="Montserrat"/>
              <a:cs typeface="Montserrat"/>
              <a:sym typeface="Montserrat"/>
            </a:endParaRPr>
          </a:p>
          <a:p>
            <a:pPr indent="0" lvl="0" marL="0" marR="0" rtl="0" algn="l">
              <a:lnSpc>
                <a:spcPct val="150000"/>
              </a:lnSpc>
              <a:spcBef>
                <a:spcPts val="960"/>
              </a:spcBef>
              <a:spcAft>
                <a:spcPts val="0"/>
              </a:spcAft>
              <a:buSzPts val="1100"/>
              <a:buNone/>
            </a:pPr>
            <a:r>
              <a:rPr b="1" lang="en-US" sz="1200">
                <a:solidFill>
                  <a:srgbClr val="055A5E"/>
                </a:solidFill>
                <a:latin typeface="Montserrat"/>
                <a:ea typeface="Montserrat"/>
                <a:cs typeface="Montserrat"/>
                <a:sym typeface="Montserrat"/>
              </a:rPr>
              <a:t>Bryghuspladsen 8, 3. sal </a:t>
            </a:r>
            <a:endParaRPr b="1" sz="1200">
              <a:solidFill>
                <a:srgbClr val="055A5E"/>
              </a:solidFill>
              <a:latin typeface="Montserrat"/>
              <a:ea typeface="Montserrat"/>
              <a:cs typeface="Montserrat"/>
              <a:sym typeface="Montserrat"/>
            </a:endParaRPr>
          </a:p>
          <a:p>
            <a:pPr indent="0" lvl="0" marL="0" marR="0" rtl="0" algn="l">
              <a:lnSpc>
                <a:spcPct val="150000"/>
              </a:lnSpc>
              <a:spcBef>
                <a:spcPts val="960"/>
              </a:spcBef>
              <a:spcAft>
                <a:spcPts val="0"/>
              </a:spcAft>
              <a:buSzPts val="1100"/>
              <a:buNone/>
            </a:pPr>
            <a:r>
              <a:rPr b="1" lang="en-US" sz="1200">
                <a:solidFill>
                  <a:srgbClr val="055A5E"/>
                </a:solidFill>
                <a:latin typeface="Montserrat"/>
                <a:ea typeface="Montserrat"/>
                <a:cs typeface="Montserrat"/>
                <a:sym typeface="Montserrat"/>
              </a:rPr>
              <a:t>1473 København K</a:t>
            </a:r>
            <a:endParaRPr b="1" sz="1200">
              <a:solidFill>
                <a:srgbClr val="055A5E"/>
              </a:solidFill>
              <a:latin typeface="Montserrat"/>
              <a:ea typeface="Montserrat"/>
              <a:cs typeface="Montserrat"/>
              <a:sym typeface="Montserrat"/>
            </a:endParaRPr>
          </a:p>
          <a:p>
            <a:pPr indent="0" lvl="0" marL="0" marR="0" rtl="0" algn="l">
              <a:lnSpc>
                <a:spcPct val="150000"/>
              </a:lnSpc>
              <a:spcBef>
                <a:spcPts val="960"/>
              </a:spcBef>
              <a:spcAft>
                <a:spcPts val="0"/>
              </a:spcAft>
              <a:buSzPts val="1100"/>
              <a:buNone/>
            </a:pPr>
            <a:r>
              <a:rPr b="1" lang="en-US" sz="1200">
                <a:solidFill>
                  <a:srgbClr val="055A5E"/>
                </a:solidFill>
                <a:latin typeface="Montserrat"/>
                <a:ea typeface="Montserrat"/>
                <a:cs typeface="Montserrat"/>
                <a:sym typeface="Montserrat"/>
              </a:rPr>
              <a:t>Kontakt os på </a:t>
            </a:r>
            <a:r>
              <a:rPr b="1" lang="en-US" sz="1200" u="sng">
                <a:solidFill>
                  <a:schemeClr val="hlink"/>
                </a:solidFill>
                <a:latin typeface="Montserrat"/>
                <a:ea typeface="Montserrat"/>
                <a:cs typeface="Montserrat"/>
                <a:sym typeface="Montserrat"/>
                <a:hlinkClick r:id="rId3"/>
              </a:rPr>
              <a:t>info@bostad.dk </a:t>
            </a:r>
            <a:endParaRPr sz="1200">
              <a:solidFill>
                <a:schemeClr val="dk1"/>
              </a:solidFill>
              <a:latin typeface="Montserrat"/>
              <a:ea typeface="Montserrat"/>
              <a:cs typeface="Montserrat"/>
              <a:sym typeface="Montserrat"/>
            </a:endParaRPr>
          </a:p>
          <a:p>
            <a:pPr indent="0" lvl="0" marL="0" marR="0" rtl="0" algn="l">
              <a:lnSpc>
                <a:spcPct val="150000"/>
              </a:lnSpc>
              <a:spcBef>
                <a:spcPts val="960"/>
              </a:spcBef>
              <a:spcAft>
                <a:spcPts val="0"/>
              </a:spcAft>
              <a:buSzPts val="1100"/>
              <a:buNone/>
            </a:pPr>
            <a:r>
              <a:t/>
            </a:r>
            <a:endParaRPr b="1" sz="1200">
              <a:solidFill>
                <a:srgbClr val="055A5E"/>
              </a:solidFill>
              <a:latin typeface="Montserrat"/>
              <a:ea typeface="Montserrat"/>
              <a:cs typeface="Montserrat"/>
              <a:sym typeface="Montserrat"/>
            </a:endParaRPr>
          </a:p>
        </p:txBody>
      </p:sp>
      <p:sp>
        <p:nvSpPr>
          <p:cNvPr id="126" name="Google Shape;126;p23"/>
          <p:cNvSpPr txBox="1"/>
          <p:nvPr/>
        </p:nvSpPr>
        <p:spPr>
          <a:xfrm>
            <a:off x="2847454" y="9441099"/>
            <a:ext cx="1406400" cy="197400"/>
          </a:xfrm>
          <a:prstGeom prst="rect">
            <a:avLst/>
          </a:prstGeom>
          <a:noFill/>
          <a:ln>
            <a:noFill/>
          </a:ln>
        </p:spPr>
        <p:txBody>
          <a:bodyPr anchorCtr="0" anchor="t" bIns="0" lIns="0" spcFirstLastPara="1" rIns="0" wrap="square" tIns="12700">
            <a:spAutoFit/>
          </a:bodyPr>
          <a:lstStyle/>
          <a:p>
            <a:pPr indent="0" lvl="0" marL="12700" marR="5080" rtl="0" algn="l">
              <a:lnSpc>
                <a:spcPct val="166700"/>
              </a:lnSpc>
              <a:spcBef>
                <a:spcPts val="0"/>
              </a:spcBef>
              <a:spcAft>
                <a:spcPts val="0"/>
              </a:spcAft>
              <a:buNone/>
            </a:pPr>
            <a:r>
              <a:t/>
            </a:r>
            <a:endParaRPr sz="1200">
              <a:latin typeface="Montserrat"/>
              <a:ea typeface="Montserrat"/>
              <a:cs typeface="Montserrat"/>
              <a:sym typeface="Montserrat"/>
            </a:endParaRPr>
          </a:p>
        </p:txBody>
      </p:sp>
      <p:grpSp>
        <p:nvGrpSpPr>
          <p:cNvPr id="127" name="Google Shape;127;p23"/>
          <p:cNvGrpSpPr/>
          <p:nvPr/>
        </p:nvGrpSpPr>
        <p:grpSpPr>
          <a:xfrm>
            <a:off x="0" y="0"/>
            <a:ext cx="7560309" cy="10692130"/>
            <a:chOff x="0" y="0"/>
            <a:chExt cx="7560309" cy="10692130"/>
          </a:xfrm>
        </p:grpSpPr>
        <p:sp>
          <p:nvSpPr>
            <p:cNvPr id="128" name="Google Shape;128;p23"/>
            <p:cNvSpPr/>
            <p:nvPr/>
          </p:nvSpPr>
          <p:spPr>
            <a:xfrm>
              <a:off x="0" y="0"/>
              <a:ext cx="7560309" cy="10692130"/>
            </a:xfrm>
            <a:custGeom>
              <a:rect b="b" l="l" r="r" t="t"/>
              <a:pathLst>
                <a:path extrusionOk="0" h="10692130" w="7560309">
                  <a:moveTo>
                    <a:pt x="7559992" y="0"/>
                  </a:moveTo>
                  <a:lnTo>
                    <a:pt x="7211530" y="0"/>
                  </a:lnTo>
                  <a:lnTo>
                    <a:pt x="7211530" y="347980"/>
                  </a:lnTo>
                  <a:lnTo>
                    <a:pt x="7211530" y="10344150"/>
                  </a:lnTo>
                  <a:lnTo>
                    <a:pt x="347433" y="10344150"/>
                  </a:lnTo>
                  <a:lnTo>
                    <a:pt x="347433" y="347980"/>
                  </a:lnTo>
                  <a:lnTo>
                    <a:pt x="7211530" y="347980"/>
                  </a:lnTo>
                  <a:lnTo>
                    <a:pt x="7211530" y="0"/>
                  </a:lnTo>
                  <a:lnTo>
                    <a:pt x="0" y="0"/>
                  </a:lnTo>
                  <a:lnTo>
                    <a:pt x="0" y="347980"/>
                  </a:lnTo>
                  <a:lnTo>
                    <a:pt x="0" y="10344150"/>
                  </a:lnTo>
                  <a:lnTo>
                    <a:pt x="0" y="10692130"/>
                  </a:lnTo>
                  <a:lnTo>
                    <a:pt x="7559992" y="10692130"/>
                  </a:lnTo>
                  <a:lnTo>
                    <a:pt x="7559992" y="10344226"/>
                  </a:lnTo>
                  <a:lnTo>
                    <a:pt x="7559992" y="347980"/>
                  </a:lnTo>
                  <a:lnTo>
                    <a:pt x="7559992" y="347357"/>
                  </a:lnTo>
                  <a:lnTo>
                    <a:pt x="7559992" y="0"/>
                  </a:lnTo>
                  <a:close/>
                </a:path>
              </a:pathLst>
            </a:custGeom>
            <a:solidFill>
              <a:srgbClr val="055A5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pic>
          <p:nvPicPr>
            <p:cNvPr id="129" name="Google Shape;129;p23"/>
            <p:cNvPicPr preferRelativeResize="0"/>
            <p:nvPr/>
          </p:nvPicPr>
          <p:blipFill rotWithShape="1">
            <a:blip r:embed="rId4">
              <a:alphaModFix/>
            </a:blip>
            <a:srcRect b="0" l="0" r="0" t="0"/>
            <a:stretch/>
          </p:blipFill>
          <p:spPr>
            <a:xfrm>
              <a:off x="5229712" y="9832165"/>
              <a:ext cx="161706" cy="106845"/>
            </a:xfrm>
            <a:prstGeom prst="rect">
              <a:avLst/>
            </a:prstGeom>
            <a:noFill/>
            <a:ln>
              <a:noFill/>
            </a:ln>
          </p:spPr>
        </p:pic>
        <p:pic>
          <p:nvPicPr>
            <p:cNvPr id="130" name="Google Shape;130;p23"/>
            <p:cNvPicPr preferRelativeResize="0"/>
            <p:nvPr/>
          </p:nvPicPr>
          <p:blipFill rotWithShape="1">
            <a:blip r:embed="rId5">
              <a:alphaModFix/>
            </a:blip>
            <a:srcRect b="0" l="0" r="0" t="0"/>
            <a:stretch/>
          </p:blipFill>
          <p:spPr>
            <a:xfrm>
              <a:off x="5427491" y="9832161"/>
              <a:ext cx="73202" cy="106095"/>
            </a:xfrm>
            <a:prstGeom prst="rect">
              <a:avLst/>
            </a:prstGeom>
            <a:noFill/>
            <a:ln>
              <a:noFill/>
            </a:ln>
          </p:spPr>
        </p:pic>
        <p:pic>
          <p:nvPicPr>
            <p:cNvPr id="131" name="Google Shape;131;p23"/>
            <p:cNvPicPr preferRelativeResize="0"/>
            <p:nvPr/>
          </p:nvPicPr>
          <p:blipFill rotWithShape="1">
            <a:blip r:embed="rId6">
              <a:alphaModFix/>
            </a:blip>
            <a:srcRect b="0" l="0" r="0" t="0"/>
            <a:stretch/>
          </p:blipFill>
          <p:spPr>
            <a:xfrm>
              <a:off x="5528876" y="9832159"/>
              <a:ext cx="107911" cy="106095"/>
            </a:xfrm>
            <a:prstGeom prst="rect">
              <a:avLst/>
            </a:prstGeom>
            <a:noFill/>
            <a:ln>
              <a:noFill/>
            </a:ln>
          </p:spPr>
        </p:pic>
        <p:sp>
          <p:nvSpPr>
            <p:cNvPr id="132" name="Google Shape;132;p23"/>
            <p:cNvSpPr/>
            <p:nvPr/>
          </p:nvSpPr>
          <p:spPr>
            <a:xfrm>
              <a:off x="5712714" y="9832162"/>
              <a:ext cx="8254" cy="106679"/>
            </a:xfrm>
            <a:custGeom>
              <a:rect b="b" l="l" r="r" t="t"/>
              <a:pathLst>
                <a:path extrusionOk="0" h="106679" w="8254">
                  <a:moveTo>
                    <a:pt x="7721" y="0"/>
                  </a:moveTo>
                  <a:lnTo>
                    <a:pt x="0" y="0"/>
                  </a:lnTo>
                  <a:lnTo>
                    <a:pt x="0" y="106095"/>
                  </a:lnTo>
                  <a:lnTo>
                    <a:pt x="7721" y="106095"/>
                  </a:lnTo>
                  <a:lnTo>
                    <a:pt x="7721" y="0"/>
                  </a:lnTo>
                  <a:close/>
                </a:path>
              </a:pathLst>
            </a:custGeom>
            <a:solidFill>
              <a:srgbClr val="045F6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pic>
          <p:nvPicPr>
            <p:cNvPr id="133" name="Google Shape;133;p23"/>
            <p:cNvPicPr preferRelativeResize="0"/>
            <p:nvPr/>
          </p:nvPicPr>
          <p:blipFill rotWithShape="1">
            <a:blip r:embed="rId7">
              <a:alphaModFix/>
            </a:blip>
            <a:srcRect b="0" l="0" r="0" t="0"/>
            <a:stretch/>
          </p:blipFill>
          <p:spPr>
            <a:xfrm>
              <a:off x="5796370" y="9832158"/>
              <a:ext cx="277044" cy="106098"/>
            </a:xfrm>
            <a:prstGeom prst="rect">
              <a:avLst/>
            </a:prstGeom>
            <a:noFill/>
            <a:ln>
              <a:noFill/>
            </a:ln>
          </p:spPr>
        </p:pic>
        <p:sp>
          <p:nvSpPr>
            <p:cNvPr id="134" name="Google Shape;134;p23"/>
            <p:cNvSpPr/>
            <p:nvPr/>
          </p:nvSpPr>
          <p:spPr>
            <a:xfrm>
              <a:off x="4691926" y="9832162"/>
              <a:ext cx="1739264" cy="106679"/>
            </a:xfrm>
            <a:custGeom>
              <a:rect b="b" l="l" r="r" t="t"/>
              <a:pathLst>
                <a:path extrusionOk="0" h="106679" w="1739264">
                  <a:moveTo>
                    <a:pt x="341985" y="53060"/>
                  </a:moveTo>
                  <a:lnTo>
                    <a:pt x="337896" y="31724"/>
                  </a:lnTo>
                  <a:lnTo>
                    <a:pt x="334251" y="26403"/>
                  </a:lnTo>
                  <a:lnTo>
                    <a:pt x="334251" y="53060"/>
                  </a:lnTo>
                  <a:lnTo>
                    <a:pt x="330771" y="71640"/>
                  </a:lnTo>
                  <a:lnTo>
                    <a:pt x="320878" y="86207"/>
                  </a:lnTo>
                  <a:lnTo>
                    <a:pt x="305346" y="95732"/>
                  </a:lnTo>
                  <a:lnTo>
                    <a:pt x="285000" y="99136"/>
                  </a:lnTo>
                  <a:lnTo>
                    <a:pt x="251345" y="99136"/>
                  </a:lnTo>
                  <a:lnTo>
                    <a:pt x="251345" y="6985"/>
                  </a:lnTo>
                  <a:lnTo>
                    <a:pt x="285000" y="6985"/>
                  </a:lnTo>
                  <a:lnTo>
                    <a:pt x="305346" y="10388"/>
                  </a:lnTo>
                  <a:lnTo>
                    <a:pt x="320878" y="19900"/>
                  </a:lnTo>
                  <a:lnTo>
                    <a:pt x="330771" y="34480"/>
                  </a:lnTo>
                  <a:lnTo>
                    <a:pt x="334251" y="53060"/>
                  </a:lnTo>
                  <a:lnTo>
                    <a:pt x="334251" y="26403"/>
                  </a:lnTo>
                  <a:lnTo>
                    <a:pt x="326402" y="14935"/>
                  </a:lnTo>
                  <a:lnTo>
                    <a:pt x="313512" y="6985"/>
                  </a:lnTo>
                  <a:lnTo>
                    <a:pt x="308597" y="3949"/>
                  </a:lnTo>
                  <a:lnTo>
                    <a:pt x="285597" y="12"/>
                  </a:lnTo>
                  <a:lnTo>
                    <a:pt x="243624" y="12"/>
                  </a:lnTo>
                  <a:lnTo>
                    <a:pt x="243624" y="99136"/>
                  </a:lnTo>
                  <a:lnTo>
                    <a:pt x="1574" y="99136"/>
                  </a:lnTo>
                  <a:lnTo>
                    <a:pt x="0" y="100660"/>
                  </a:lnTo>
                  <a:lnTo>
                    <a:pt x="0" y="104533"/>
                  </a:lnTo>
                  <a:lnTo>
                    <a:pt x="1574" y="106095"/>
                  </a:lnTo>
                  <a:lnTo>
                    <a:pt x="285661" y="106095"/>
                  </a:lnTo>
                  <a:lnTo>
                    <a:pt x="308597" y="102158"/>
                  </a:lnTo>
                  <a:lnTo>
                    <a:pt x="326402" y="91173"/>
                  </a:lnTo>
                  <a:lnTo>
                    <a:pt x="337896" y="74383"/>
                  </a:lnTo>
                  <a:lnTo>
                    <a:pt x="341985" y="53060"/>
                  </a:lnTo>
                  <a:close/>
                </a:path>
                <a:path extrusionOk="0" h="106679" w="1739264">
                  <a:moveTo>
                    <a:pt x="1738668" y="100660"/>
                  </a:moveTo>
                  <a:lnTo>
                    <a:pt x="1737093" y="99123"/>
                  </a:lnTo>
                  <a:lnTo>
                    <a:pt x="1735162" y="99123"/>
                  </a:lnTo>
                  <a:lnTo>
                    <a:pt x="1496047" y="99123"/>
                  </a:lnTo>
                  <a:lnTo>
                    <a:pt x="1496047" y="0"/>
                  </a:lnTo>
                  <a:lnTo>
                    <a:pt x="1488325" y="0"/>
                  </a:lnTo>
                  <a:lnTo>
                    <a:pt x="1488325" y="92151"/>
                  </a:lnTo>
                  <a:lnTo>
                    <a:pt x="1416177" y="0"/>
                  </a:lnTo>
                  <a:lnTo>
                    <a:pt x="1409674" y="0"/>
                  </a:lnTo>
                  <a:lnTo>
                    <a:pt x="1409674" y="106095"/>
                  </a:lnTo>
                  <a:lnTo>
                    <a:pt x="1417396" y="106095"/>
                  </a:lnTo>
                  <a:lnTo>
                    <a:pt x="1417396" y="13944"/>
                  </a:lnTo>
                  <a:lnTo>
                    <a:pt x="1489697" y="106095"/>
                  </a:lnTo>
                  <a:lnTo>
                    <a:pt x="1737093" y="106095"/>
                  </a:lnTo>
                  <a:lnTo>
                    <a:pt x="1738668" y="104521"/>
                  </a:lnTo>
                  <a:lnTo>
                    <a:pt x="1738668" y="100660"/>
                  </a:lnTo>
                  <a:close/>
                </a:path>
              </a:pathLst>
            </a:custGeom>
            <a:solidFill>
              <a:srgbClr val="045F6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135" name="Google Shape;135;p23"/>
            <p:cNvSpPr/>
            <p:nvPr/>
          </p:nvSpPr>
          <p:spPr>
            <a:xfrm>
              <a:off x="4381500" y="9182112"/>
              <a:ext cx="2360929" cy="756284"/>
            </a:xfrm>
            <a:custGeom>
              <a:rect b="b" l="l" r="r" t="t"/>
              <a:pathLst>
                <a:path extrusionOk="0" h="756284" w="2360929">
                  <a:moveTo>
                    <a:pt x="423240" y="354101"/>
                  </a:moveTo>
                  <a:lnTo>
                    <a:pt x="417131" y="308559"/>
                  </a:lnTo>
                  <a:lnTo>
                    <a:pt x="399503" y="273697"/>
                  </a:lnTo>
                  <a:lnTo>
                    <a:pt x="399503" y="354101"/>
                  </a:lnTo>
                  <a:lnTo>
                    <a:pt x="397281" y="380441"/>
                  </a:lnTo>
                  <a:lnTo>
                    <a:pt x="379590" y="422008"/>
                  </a:lnTo>
                  <a:lnTo>
                    <a:pt x="343725" y="448881"/>
                  </a:lnTo>
                  <a:lnTo>
                    <a:pt x="287566" y="462407"/>
                  </a:lnTo>
                  <a:lnTo>
                    <a:pt x="252082" y="464096"/>
                  </a:lnTo>
                  <a:lnTo>
                    <a:pt x="86042" y="464096"/>
                  </a:lnTo>
                  <a:lnTo>
                    <a:pt x="86042" y="27635"/>
                  </a:lnTo>
                  <a:lnTo>
                    <a:pt x="236486" y="27635"/>
                  </a:lnTo>
                  <a:lnTo>
                    <a:pt x="296684" y="33553"/>
                  </a:lnTo>
                  <a:lnTo>
                    <a:pt x="339039" y="51193"/>
                  </a:lnTo>
                  <a:lnTo>
                    <a:pt x="369417" y="99783"/>
                  </a:lnTo>
                  <a:lnTo>
                    <a:pt x="369481" y="145148"/>
                  </a:lnTo>
                  <a:lnTo>
                    <a:pt x="354101" y="181698"/>
                  </a:lnTo>
                  <a:lnTo>
                    <a:pt x="323646" y="206311"/>
                  </a:lnTo>
                  <a:lnTo>
                    <a:pt x="280822" y="218808"/>
                  </a:lnTo>
                  <a:lnTo>
                    <a:pt x="163080" y="220370"/>
                  </a:lnTo>
                  <a:lnTo>
                    <a:pt x="157759" y="225691"/>
                  </a:lnTo>
                  <a:lnTo>
                    <a:pt x="157759" y="238785"/>
                  </a:lnTo>
                  <a:lnTo>
                    <a:pt x="163080" y="244119"/>
                  </a:lnTo>
                  <a:lnTo>
                    <a:pt x="265328" y="244119"/>
                  </a:lnTo>
                  <a:lnTo>
                    <a:pt x="324370" y="250901"/>
                  </a:lnTo>
                  <a:lnTo>
                    <a:pt x="366268" y="271360"/>
                  </a:lnTo>
                  <a:lnTo>
                    <a:pt x="391236" y="305701"/>
                  </a:lnTo>
                  <a:lnTo>
                    <a:pt x="399503" y="354101"/>
                  </a:lnTo>
                  <a:lnTo>
                    <a:pt x="399503" y="273697"/>
                  </a:lnTo>
                  <a:lnTo>
                    <a:pt x="398894" y="272491"/>
                  </a:lnTo>
                  <a:lnTo>
                    <a:pt x="368579" y="245986"/>
                  </a:lnTo>
                  <a:lnTo>
                    <a:pt x="326275" y="229120"/>
                  </a:lnTo>
                  <a:lnTo>
                    <a:pt x="356336" y="212471"/>
                  </a:lnTo>
                  <a:lnTo>
                    <a:pt x="377875" y="189166"/>
                  </a:lnTo>
                  <a:lnTo>
                    <a:pt x="390829" y="159270"/>
                  </a:lnTo>
                  <a:lnTo>
                    <a:pt x="395173" y="122834"/>
                  </a:lnTo>
                  <a:lnTo>
                    <a:pt x="388772" y="80162"/>
                  </a:lnTo>
                  <a:lnTo>
                    <a:pt x="369633" y="46875"/>
                  </a:lnTo>
                  <a:lnTo>
                    <a:pt x="337832" y="23025"/>
                  </a:lnTo>
                  <a:lnTo>
                    <a:pt x="293420" y="8686"/>
                  </a:lnTo>
                  <a:lnTo>
                    <a:pt x="236486" y="3886"/>
                  </a:lnTo>
                  <a:lnTo>
                    <a:pt x="4394" y="3886"/>
                  </a:lnTo>
                  <a:lnTo>
                    <a:pt x="0" y="8432"/>
                  </a:lnTo>
                  <a:lnTo>
                    <a:pt x="0" y="23088"/>
                  </a:lnTo>
                  <a:lnTo>
                    <a:pt x="4394" y="27635"/>
                  </a:lnTo>
                  <a:lnTo>
                    <a:pt x="62293" y="27635"/>
                  </a:lnTo>
                  <a:lnTo>
                    <a:pt x="62293" y="483438"/>
                  </a:lnTo>
                  <a:lnTo>
                    <a:pt x="67005" y="487845"/>
                  </a:lnTo>
                  <a:lnTo>
                    <a:pt x="252082" y="487845"/>
                  </a:lnTo>
                  <a:lnTo>
                    <a:pt x="313486" y="482460"/>
                  </a:lnTo>
                  <a:lnTo>
                    <a:pt x="361391" y="466331"/>
                  </a:lnTo>
                  <a:lnTo>
                    <a:pt x="364248" y="464096"/>
                  </a:lnTo>
                  <a:lnTo>
                    <a:pt x="395693" y="439521"/>
                  </a:lnTo>
                  <a:lnTo>
                    <a:pt x="416344" y="402094"/>
                  </a:lnTo>
                  <a:lnTo>
                    <a:pt x="423240" y="354101"/>
                  </a:lnTo>
                  <a:close/>
                </a:path>
                <a:path extrusionOk="0" h="756284" w="2360929">
                  <a:moveTo>
                    <a:pt x="686955" y="650049"/>
                  </a:moveTo>
                  <a:lnTo>
                    <a:pt x="679234" y="650049"/>
                  </a:lnTo>
                  <a:lnTo>
                    <a:pt x="679234" y="756145"/>
                  </a:lnTo>
                  <a:lnTo>
                    <a:pt x="686955" y="756145"/>
                  </a:lnTo>
                  <a:lnTo>
                    <a:pt x="686955" y="650049"/>
                  </a:lnTo>
                  <a:close/>
                </a:path>
                <a:path extrusionOk="0" h="756284" w="2360929">
                  <a:moveTo>
                    <a:pt x="790168" y="650684"/>
                  </a:moveTo>
                  <a:lnTo>
                    <a:pt x="706056" y="650684"/>
                  </a:lnTo>
                  <a:lnTo>
                    <a:pt x="706056" y="657034"/>
                  </a:lnTo>
                  <a:lnTo>
                    <a:pt x="744245" y="657034"/>
                  </a:lnTo>
                  <a:lnTo>
                    <a:pt x="744245" y="756094"/>
                  </a:lnTo>
                  <a:lnTo>
                    <a:pt x="751979" y="756094"/>
                  </a:lnTo>
                  <a:lnTo>
                    <a:pt x="751979" y="657034"/>
                  </a:lnTo>
                  <a:lnTo>
                    <a:pt x="790168" y="657034"/>
                  </a:lnTo>
                  <a:lnTo>
                    <a:pt x="790168" y="650684"/>
                  </a:lnTo>
                  <a:close/>
                </a:path>
                <a:path extrusionOk="0" h="756284" w="2360929">
                  <a:moveTo>
                    <a:pt x="833094" y="316877"/>
                  </a:moveTo>
                  <a:lnTo>
                    <a:pt x="830110" y="280136"/>
                  </a:lnTo>
                  <a:lnTo>
                    <a:pt x="821207" y="246748"/>
                  </a:lnTo>
                  <a:lnTo>
                    <a:pt x="810742" y="225602"/>
                  </a:lnTo>
                  <a:lnTo>
                    <a:pt x="810742" y="316877"/>
                  </a:lnTo>
                  <a:lnTo>
                    <a:pt x="808177" y="348945"/>
                  </a:lnTo>
                  <a:lnTo>
                    <a:pt x="787882" y="403898"/>
                  </a:lnTo>
                  <a:lnTo>
                    <a:pt x="748563" y="444957"/>
                  </a:lnTo>
                  <a:lnTo>
                    <a:pt x="695807" y="466077"/>
                  </a:lnTo>
                  <a:lnTo>
                    <a:pt x="664921" y="468731"/>
                  </a:lnTo>
                  <a:lnTo>
                    <a:pt x="634034" y="466077"/>
                  </a:lnTo>
                  <a:lnTo>
                    <a:pt x="581266" y="444957"/>
                  </a:lnTo>
                  <a:lnTo>
                    <a:pt x="541896" y="403847"/>
                  </a:lnTo>
                  <a:lnTo>
                    <a:pt x="521639" y="348919"/>
                  </a:lnTo>
                  <a:lnTo>
                    <a:pt x="519099" y="316877"/>
                  </a:lnTo>
                  <a:lnTo>
                    <a:pt x="521639" y="284822"/>
                  </a:lnTo>
                  <a:lnTo>
                    <a:pt x="541921" y="229895"/>
                  </a:lnTo>
                  <a:lnTo>
                    <a:pt x="581253" y="188836"/>
                  </a:lnTo>
                  <a:lnTo>
                    <a:pt x="634009" y="167728"/>
                  </a:lnTo>
                  <a:lnTo>
                    <a:pt x="664921" y="165074"/>
                  </a:lnTo>
                  <a:lnTo>
                    <a:pt x="695820" y="167728"/>
                  </a:lnTo>
                  <a:lnTo>
                    <a:pt x="748576" y="188836"/>
                  </a:lnTo>
                  <a:lnTo>
                    <a:pt x="787908" y="229933"/>
                  </a:lnTo>
                  <a:lnTo>
                    <a:pt x="808189" y="284861"/>
                  </a:lnTo>
                  <a:lnTo>
                    <a:pt x="810742" y="316877"/>
                  </a:lnTo>
                  <a:lnTo>
                    <a:pt x="810742" y="225602"/>
                  </a:lnTo>
                  <a:lnTo>
                    <a:pt x="785812" y="190525"/>
                  </a:lnTo>
                  <a:lnTo>
                    <a:pt x="753110" y="165074"/>
                  </a:lnTo>
                  <a:lnTo>
                    <a:pt x="699033" y="144195"/>
                  </a:lnTo>
                  <a:lnTo>
                    <a:pt x="663321" y="141084"/>
                  </a:lnTo>
                  <a:lnTo>
                    <a:pt x="627570" y="144195"/>
                  </a:lnTo>
                  <a:lnTo>
                    <a:pt x="566204" y="168960"/>
                  </a:lnTo>
                  <a:lnTo>
                    <a:pt x="520166" y="216865"/>
                  </a:lnTo>
                  <a:lnTo>
                    <a:pt x="496519" y="280149"/>
                  </a:lnTo>
                  <a:lnTo>
                    <a:pt x="493547" y="316877"/>
                  </a:lnTo>
                  <a:lnTo>
                    <a:pt x="496519" y="353631"/>
                  </a:lnTo>
                  <a:lnTo>
                    <a:pt x="520179" y="416941"/>
                  </a:lnTo>
                  <a:lnTo>
                    <a:pt x="566191" y="464820"/>
                  </a:lnTo>
                  <a:lnTo>
                    <a:pt x="627570" y="489572"/>
                  </a:lnTo>
                  <a:lnTo>
                    <a:pt x="663321" y="492683"/>
                  </a:lnTo>
                  <a:lnTo>
                    <a:pt x="699046" y="489572"/>
                  </a:lnTo>
                  <a:lnTo>
                    <a:pt x="753071" y="468731"/>
                  </a:lnTo>
                  <a:lnTo>
                    <a:pt x="785812" y="443268"/>
                  </a:lnTo>
                  <a:lnTo>
                    <a:pt x="821220" y="386994"/>
                  </a:lnTo>
                  <a:lnTo>
                    <a:pt x="830122" y="353606"/>
                  </a:lnTo>
                  <a:lnTo>
                    <a:pt x="833094" y="316877"/>
                  </a:lnTo>
                  <a:close/>
                </a:path>
                <a:path extrusionOk="0" h="756284" w="2360929">
                  <a:moveTo>
                    <a:pt x="1283322" y="366191"/>
                  </a:moveTo>
                  <a:lnTo>
                    <a:pt x="1275829" y="317093"/>
                  </a:lnTo>
                  <a:lnTo>
                    <a:pt x="1253413" y="282371"/>
                  </a:lnTo>
                  <a:lnTo>
                    <a:pt x="1222883" y="259372"/>
                  </a:lnTo>
                  <a:lnTo>
                    <a:pt x="1181887" y="241617"/>
                  </a:lnTo>
                  <a:lnTo>
                    <a:pt x="1139875" y="229870"/>
                  </a:lnTo>
                  <a:lnTo>
                    <a:pt x="1045603" y="208826"/>
                  </a:lnTo>
                  <a:lnTo>
                    <a:pt x="1021143" y="202323"/>
                  </a:lnTo>
                  <a:lnTo>
                    <a:pt x="982776" y="186817"/>
                  </a:lnTo>
                  <a:lnTo>
                    <a:pt x="947115" y="152107"/>
                  </a:lnTo>
                  <a:lnTo>
                    <a:pt x="939914" y="119735"/>
                  </a:lnTo>
                  <a:lnTo>
                    <a:pt x="942187" y="96608"/>
                  </a:lnTo>
                  <a:lnTo>
                    <a:pt x="960539" y="60604"/>
                  </a:lnTo>
                  <a:lnTo>
                    <a:pt x="998486" y="37122"/>
                  </a:lnTo>
                  <a:lnTo>
                    <a:pt x="1058545" y="25234"/>
                  </a:lnTo>
                  <a:lnTo>
                    <a:pt x="1096645" y="23749"/>
                  </a:lnTo>
                  <a:lnTo>
                    <a:pt x="1117053" y="24307"/>
                  </a:lnTo>
                  <a:lnTo>
                    <a:pt x="1158633" y="28714"/>
                  </a:lnTo>
                  <a:lnTo>
                    <a:pt x="1198486" y="36995"/>
                  </a:lnTo>
                  <a:lnTo>
                    <a:pt x="1243241" y="53530"/>
                  </a:lnTo>
                  <a:lnTo>
                    <a:pt x="1243241" y="121043"/>
                  </a:lnTo>
                  <a:lnTo>
                    <a:pt x="1247775" y="125742"/>
                  </a:lnTo>
                  <a:lnTo>
                    <a:pt x="1262418" y="125742"/>
                  </a:lnTo>
                  <a:lnTo>
                    <a:pt x="1266977" y="121043"/>
                  </a:lnTo>
                  <a:lnTo>
                    <a:pt x="1266977" y="43853"/>
                  </a:lnTo>
                  <a:lnTo>
                    <a:pt x="1225257" y="20116"/>
                  </a:lnTo>
                  <a:lnTo>
                    <a:pt x="1187221" y="8966"/>
                  </a:lnTo>
                  <a:lnTo>
                    <a:pt x="1145590" y="2247"/>
                  </a:lnTo>
                  <a:lnTo>
                    <a:pt x="1100505" y="0"/>
                  </a:lnTo>
                  <a:lnTo>
                    <a:pt x="1056589" y="1816"/>
                  </a:lnTo>
                  <a:lnTo>
                    <a:pt x="1018755" y="7251"/>
                  </a:lnTo>
                  <a:lnTo>
                    <a:pt x="961783" y="28879"/>
                  </a:lnTo>
                  <a:lnTo>
                    <a:pt x="927633" y="66395"/>
                  </a:lnTo>
                  <a:lnTo>
                    <a:pt x="916178" y="119735"/>
                  </a:lnTo>
                  <a:lnTo>
                    <a:pt x="916927" y="133908"/>
                  </a:lnTo>
                  <a:lnTo>
                    <a:pt x="935520" y="180581"/>
                  </a:lnTo>
                  <a:lnTo>
                    <a:pt x="973836" y="209219"/>
                  </a:lnTo>
                  <a:lnTo>
                    <a:pt x="1019073" y="226479"/>
                  </a:lnTo>
                  <a:lnTo>
                    <a:pt x="1137272" y="253492"/>
                  </a:lnTo>
                  <a:lnTo>
                    <a:pt x="1176655" y="265049"/>
                  </a:lnTo>
                  <a:lnTo>
                    <a:pt x="1229487" y="291922"/>
                  </a:lnTo>
                  <a:lnTo>
                    <a:pt x="1257731" y="340842"/>
                  </a:lnTo>
                  <a:lnTo>
                    <a:pt x="1259586" y="361911"/>
                  </a:lnTo>
                  <a:lnTo>
                    <a:pt x="1256855" y="385940"/>
                  </a:lnTo>
                  <a:lnTo>
                    <a:pt x="1234782" y="424840"/>
                  </a:lnTo>
                  <a:lnTo>
                    <a:pt x="1190205" y="452196"/>
                  </a:lnTo>
                  <a:lnTo>
                    <a:pt x="1125308" y="466229"/>
                  </a:lnTo>
                  <a:lnTo>
                    <a:pt x="1085748" y="467995"/>
                  </a:lnTo>
                  <a:lnTo>
                    <a:pt x="1065034" y="467461"/>
                  </a:lnTo>
                  <a:lnTo>
                    <a:pt x="1021410" y="463219"/>
                  </a:lnTo>
                  <a:lnTo>
                    <a:pt x="978077" y="455218"/>
                  </a:lnTo>
                  <a:lnTo>
                    <a:pt x="929767" y="438200"/>
                  </a:lnTo>
                  <a:lnTo>
                    <a:pt x="929767" y="370687"/>
                  </a:lnTo>
                  <a:lnTo>
                    <a:pt x="925207" y="366001"/>
                  </a:lnTo>
                  <a:lnTo>
                    <a:pt x="910564" y="366001"/>
                  </a:lnTo>
                  <a:lnTo>
                    <a:pt x="906030" y="370687"/>
                  </a:lnTo>
                  <a:lnTo>
                    <a:pt x="906030" y="449872"/>
                  </a:lnTo>
                  <a:lnTo>
                    <a:pt x="908177" y="453478"/>
                  </a:lnTo>
                  <a:lnTo>
                    <a:pt x="945070" y="470268"/>
                  </a:lnTo>
                  <a:lnTo>
                    <a:pt x="990523" y="481939"/>
                  </a:lnTo>
                  <a:lnTo>
                    <a:pt x="1039939" y="489280"/>
                  </a:lnTo>
                  <a:lnTo>
                    <a:pt x="1085748" y="491756"/>
                  </a:lnTo>
                  <a:lnTo>
                    <a:pt x="1130388" y="489610"/>
                  </a:lnTo>
                  <a:lnTo>
                    <a:pt x="1169644" y="483209"/>
                  </a:lnTo>
                  <a:lnTo>
                    <a:pt x="1231493" y="457758"/>
                  </a:lnTo>
                  <a:lnTo>
                    <a:pt x="1270304" y="417525"/>
                  </a:lnTo>
                  <a:lnTo>
                    <a:pt x="1280058" y="393204"/>
                  </a:lnTo>
                  <a:lnTo>
                    <a:pt x="1283322" y="366191"/>
                  </a:lnTo>
                  <a:close/>
                </a:path>
                <a:path extrusionOk="0" h="756284" w="2360929">
                  <a:moveTo>
                    <a:pt x="1659890" y="148742"/>
                  </a:moveTo>
                  <a:lnTo>
                    <a:pt x="1654949" y="143814"/>
                  </a:lnTo>
                  <a:lnTo>
                    <a:pt x="1647596" y="143814"/>
                  </a:lnTo>
                  <a:lnTo>
                    <a:pt x="1339723" y="143814"/>
                  </a:lnTo>
                  <a:lnTo>
                    <a:pt x="1335036" y="148742"/>
                  </a:lnTo>
                  <a:lnTo>
                    <a:pt x="1335036" y="210515"/>
                  </a:lnTo>
                  <a:lnTo>
                    <a:pt x="1339850" y="215239"/>
                  </a:lnTo>
                  <a:lnTo>
                    <a:pt x="1354074" y="215239"/>
                  </a:lnTo>
                  <a:lnTo>
                    <a:pt x="1359001" y="210413"/>
                  </a:lnTo>
                  <a:lnTo>
                    <a:pt x="1359001" y="167805"/>
                  </a:lnTo>
                  <a:lnTo>
                    <a:pt x="1485493" y="167805"/>
                  </a:lnTo>
                  <a:lnTo>
                    <a:pt x="1485493" y="487959"/>
                  </a:lnTo>
                  <a:lnTo>
                    <a:pt x="1490306" y="492671"/>
                  </a:lnTo>
                  <a:lnTo>
                    <a:pt x="1504518" y="492671"/>
                  </a:lnTo>
                  <a:lnTo>
                    <a:pt x="1509445" y="487845"/>
                  </a:lnTo>
                  <a:lnTo>
                    <a:pt x="1509445" y="167805"/>
                  </a:lnTo>
                  <a:lnTo>
                    <a:pt x="1635937" y="167805"/>
                  </a:lnTo>
                  <a:lnTo>
                    <a:pt x="1635937" y="210515"/>
                  </a:lnTo>
                  <a:lnTo>
                    <a:pt x="1640751" y="215239"/>
                  </a:lnTo>
                  <a:lnTo>
                    <a:pt x="1654962" y="215239"/>
                  </a:lnTo>
                  <a:lnTo>
                    <a:pt x="1659890" y="210413"/>
                  </a:lnTo>
                  <a:lnTo>
                    <a:pt x="1659890" y="148742"/>
                  </a:lnTo>
                  <a:close/>
                </a:path>
                <a:path extrusionOk="0" h="756284" w="2360929">
                  <a:moveTo>
                    <a:pt x="2008974" y="479069"/>
                  </a:moveTo>
                  <a:lnTo>
                    <a:pt x="2008543" y="477240"/>
                  </a:lnTo>
                  <a:lnTo>
                    <a:pt x="1846326" y="150126"/>
                  </a:lnTo>
                  <a:lnTo>
                    <a:pt x="1844395" y="146177"/>
                  </a:lnTo>
                  <a:lnTo>
                    <a:pt x="1840509" y="143814"/>
                  </a:lnTo>
                  <a:lnTo>
                    <a:pt x="1783651" y="143814"/>
                  </a:lnTo>
                  <a:lnTo>
                    <a:pt x="1778952" y="148628"/>
                  </a:lnTo>
                  <a:lnTo>
                    <a:pt x="1778952" y="162864"/>
                  </a:lnTo>
                  <a:lnTo>
                    <a:pt x="1783765" y="167792"/>
                  </a:lnTo>
                  <a:lnTo>
                    <a:pt x="1814258" y="167792"/>
                  </a:lnTo>
                  <a:lnTo>
                    <a:pt x="1661134" y="477100"/>
                  </a:lnTo>
                  <a:lnTo>
                    <a:pt x="1660690" y="478980"/>
                  </a:lnTo>
                  <a:lnTo>
                    <a:pt x="1660690" y="487959"/>
                  </a:lnTo>
                  <a:lnTo>
                    <a:pt x="1665605" y="492671"/>
                  </a:lnTo>
                  <a:lnTo>
                    <a:pt x="1677733" y="492671"/>
                  </a:lnTo>
                  <a:lnTo>
                    <a:pt x="1681784" y="489889"/>
                  </a:lnTo>
                  <a:lnTo>
                    <a:pt x="1683321" y="485813"/>
                  </a:lnTo>
                  <a:lnTo>
                    <a:pt x="1834819" y="180276"/>
                  </a:lnTo>
                  <a:lnTo>
                    <a:pt x="1963127" y="439788"/>
                  </a:lnTo>
                  <a:lnTo>
                    <a:pt x="1774888" y="439788"/>
                  </a:lnTo>
                  <a:lnTo>
                    <a:pt x="1771929" y="441007"/>
                  </a:lnTo>
                  <a:lnTo>
                    <a:pt x="1767471" y="445477"/>
                  </a:lnTo>
                  <a:lnTo>
                    <a:pt x="1766252" y="448437"/>
                  </a:lnTo>
                  <a:lnTo>
                    <a:pt x="1766252" y="458292"/>
                  </a:lnTo>
                  <a:lnTo>
                    <a:pt x="1771713" y="463740"/>
                  </a:lnTo>
                  <a:lnTo>
                    <a:pt x="1974850" y="463740"/>
                  </a:lnTo>
                  <a:lnTo>
                    <a:pt x="1986114" y="485432"/>
                  </a:lnTo>
                  <a:lnTo>
                    <a:pt x="1988007" y="489966"/>
                  </a:lnTo>
                  <a:lnTo>
                    <a:pt x="1991956" y="492671"/>
                  </a:lnTo>
                  <a:lnTo>
                    <a:pt x="2004047" y="492671"/>
                  </a:lnTo>
                  <a:lnTo>
                    <a:pt x="2008974" y="487959"/>
                  </a:lnTo>
                  <a:lnTo>
                    <a:pt x="2008974" y="479069"/>
                  </a:lnTo>
                  <a:close/>
                </a:path>
                <a:path extrusionOk="0" h="756284" w="2360929">
                  <a:moveTo>
                    <a:pt x="2360523" y="317411"/>
                  </a:moveTo>
                  <a:lnTo>
                    <a:pt x="2357615" y="279857"/>
                  </a:lnTo>
                  <a:lnTo>
                    <a:pt x="2348915" y="246202"/>
                  </a:lnTo>
                  <a:lnTo>
                    <a:pt x="2336558" y="220853"/>
                  </a:lnTo>
                  <a:lnTo>
                    <a:pt x="2336558" y="317703"/>
                  </a:lnTo>
                  <a:lnTo>
                    <a:pt x="2334158" y="350824"/>
                  </a:lnTo>
                  <a:lnTo>
                    <a:pt x="2315019" y="405599"/>
                  </a:lnTo>
                  <a:lnTo>
                    <a:pt x="2277351" y="444030"/>
                  </a:lnTo>
                  <a:lnTo>
                    <a:pt x="2223732" y="463537"/>
                  </a:lnTo>
                  <a:lnTo>
                    <a:pt x="2191308" y="465988"/>
                  </a:lnTo>
                  <a:lnTo>
                    <a:pt x="2099995" y="465988"/>
                  </a:lnTo>
                  <a:lnTo>
                    <a:pt x="2099995" y="167792"/>
                  </a:lnTo>
                  <a:lnTo>
                    <a:pt x="2191308" y="167792"/>
                  </a:lnTo>
                  <a:lnTo>
                    <a:pt x="2251113" y="177800"/>
                  </a:lnTo>
                  <a:lnTo>
                    <a:pt x="2297239" y="207594"/>
                  </a:lnTo>
                  <a:lnTo>
                    <a:pt x="2326678" y="255079"/>
                  </a:lnTo>
                  <a:lnTo>
                    <a:pt x="2336558" y="317703"/>
                  </a:lnTo>
                  <a:lnTo>
                    <a:pt x="2336558" y="220853"/>
                  </a:lnTo>
                  <a:lnTo>
                    <a:pt x="2289238" y="170421"/>
                  </a:lnTo>
                  <a:lnTo>
                    <a:pt x="2227643" y="146773"/>
                  </a:lnTo>
                  <a:lnTo>
                    <a:pt x="2191308" y="143802"/>
                  </a:lnTo>
                  <a:lnTo>
                    <a:pt x="2033498" y="143802"/>
                  </a:lnTo>
                  <a:lnTo>
                    <a:pt x="2028571" y="148628"/>
                  </a:lnTo>
                  <a:lnTo>
                    <a:pt x="2028571" y="162979"/>
                  </a:lnTo>
                  <a:lnTo>
                    <a:pt x="2033498" y="167792"/>
                  </a:lnTo>
                  <a:lnTo>
                    <a:pt x="2076030" y="167792"/>
                  </a:lnTo>
                  <a:lnTo>
                    <a:pt x="2076030" y="485228"/>
                  </a:lnTo>
                  <a:lnTo>
                    <a:pt x="2080729" y="489953"/>
                  </a:lnTo>
                  <a:lnTo>
                    <a:pt x="2191308" y="489953"/>
                  </a:lnTo>
                  <a:lnTo>
                    <a:pt x="2228342" y="487019"/>
                  </a:lnTo>
                  <a:lnTo>
                    <a:pt x="2261400" y="478243"/>
                  </a:lnTo>
                  <a:lnTo>
                    <a:pt x="2285733" y="465988"/>
                  </a:lnTo>
                  <a:lnTo>
                    <a:pt x="2290368" y="463664"/>
                  </a:lnTo>
                  <a:lnTo>
                    <a:pt x="2315146" y="443306"/>
                  </a:lnTo>
                  <a:lnTo>
                    <a:pt x="2334933" y="417982"/>
                  </a:lnTo>
                  <a:lnTo>
                    <a:pt x="2349131" y="388480"/>
                  </a:lnTo>
                  <a:lnTo>
                    <a:pt x="2357666" y="354926"/>
                  </a:lnTo>
                  <a:lnTo>
                    <a:pt x="2360523" y="317411"/>
                  </a:lnTo>
                  <a:close/>
                </a:path>
              </a:pathLst>
            </a:custGeom>
            <a:solidFill>
              <a:srgbClr val="045F6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5A5E"/>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246A5C4495DF64FB47E8E43382EF4F7" ma:contentTypeVersion="14" ma:contentTypeDescription="Opret et nyt dokument." ma:contentTypeScope="" ma:versionID="a9e12e20954c7bbae1de17bc7d7608ef">
  <xsd:schema xmlns:xsd="http://www.w3.org/2001/XMLSchema" xmlns:xs="http://www.w3.org/2001/XMLSchema" xmlns:p="http://schemas.microsoft.com/office/2006/metadata/properties" xmlns:ns2="21ba9e9b-1dd0-409b-a54e-db6c9b66d2f0" xmlns:ns3="6a84db5c-82e8-4d11-b6e3-e4fd25c9b3dd" targetNamespace="http://schemas.microsoft.com/office/2006/metadata/properties" ma:root="true" ma:fieldsID="0809b20e102307e125dbe17da79c55c3" ns2:_="" ns3:_="">
    <xsd:import namespace="21ba9e9b-1dd0-409b-a54e-db6c9b66d2f0"/>
    <xsd:import namespace="6a84db5c-82e8-4d11-b6e3-e4fd25c9b3d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ba9e9b-1dd0-409b-a54e-db6c9b66d2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ledmærker" ma:readOnly="false" ma:fieldId="{5cf76f15-5ced-4ddc-b409-7134ff3c332f}" ma:taxonomyMulti="true" ma:sspId="9d063da2-a140-46aa-af4c-4f91369ab64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a84db5c-82e8-4d11-b6e3-e4fd25c9b3dd"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e4d4c958-2fba-470e-83bb-735aa9029234}" ma:internalName="TaxCatchAll" ma:showField="CatchAllData" ma:web="6a84db5c-82e8-4d11-b6e3-e4fd25c9b3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EB2F14-C281-493B-8E12-96D7C7517DC4}"/>
</file>

<file path=customXml/itemProps2.xml><?xml version="1.0" encoding="utf-8"?>
<ds:datastoreItem xmlns:ds="http://schemas.openxmlformats.org/officeDocument/2006/customXml" ds:itemID="{06089400-7230-4DD9-8BE0-A5B3796C3B2B}"/>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2021-05-14T12:23:05Z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2021-05-14T00:00:00Z</vt:filetime>
  </property>
  <property fmtid="{D5CDD505-2E9C-101B-9397-08002B2CF9AE}" pid="3" name="Creator">
    <vt:lpwstr>Adobe InDesign 16.1 (Windows)</vt:lpwstr>
  </property>
  <property fmtid="{D5CDD505-2E9C-101B-9397-08002B2CF9AE}" pid="4" name="LastSaved">
    <vt:filetime>2021-05-14T00:00:00Z</vt:filetime>
  </property>
</Properties>
</file>